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1"/>
    <p:restoredTop sz="90146"/>
  </p:normalViewPr>
  <p:slideViewPr>
    <p:cSldViewPr snapToGrid="0" snapToObjects="1">
      <p:cViewPr varScale="1">
        <p:scale>
          <a:sx n="56" d="100"/>
          <a:sy n="56" d="100"/>
        </p:scale>
        <p:origin x="17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774D-DB54-E645-A9C2-DA9399B124D7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52767-C1CF-2D4F-8247-B300575D9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9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www.freepik.com</a:t>
            </a:r>
            <a:r>
              <a:rPr lang="en-US" dirty="0"/>
              <a:t>/free-photo/man-with-glasses-with-back-pain_1202225.htm#fromView=</a:t>
            </a:r>
            <a:r>
              <a:rPr lang="en-US" dirty="0" err="1"/>
              <a:t>search&amp;page</a:t>
            </a:r>
            <a:r>
              <a:rPr lang="en-US" dirty="0"/>
              <a:t>=2&amp;position=44&amp;uuid=bbd86def-048e-4e5e-9706-2ca60cb723a3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52767-C1CF-2D4F-8247-B300575D9E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F84271-B78F-1840-9642-E3DB47F6D3C8}"/>
              </a:ext>
            </a:extLst>
          </p:cNvPr>
          <p:cNvSpPr/>
          <p:nvPr userDrawn="1"/>
        </p:nvSpPr>
        <p:spPr>
          <a:xfrm>
            <a:off x="32997" y="2"/>
            <a:ext cx="6971194" cy="137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33" dirty="0"/>
              <a:t>v</a:t>
            </a:r>
          </a:p>
        </p:txBody>
      </p:sp>
      <p:sp>
        <p:nvSpPr>
          <p:cNvPr id="9" name="Manual Input 8">
            <a:extLst>
              <a:ext uri="{FF2B5EF4-FFF2-40B4-BE49-F238E27FC236}">
                <a16:creationId xmlns:a16="http://schemas.microsoft.com/office/drawing/2014/main" id="{B40D75F6-4292-544A-BA89-3D30C0E16207}"/>
              </a:ext>
            </a:extLst>
          </p:cNvPr>
          <p:cNvSpPr/>
          <p:nvPr userDrawn="1"/>
        </p:nvSpPr>
        <p:spPr>
          <a:xfrm>
            <a:off x="32997" y="5247866"/>
            <a:ext cx="6971194" cy="8468132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33" dirty="0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Picture 14" descr="A person with beard wearing a short sleeved shirt and blue pants&#10;&#10;Description automatically generated">
            <a:extLst>
              <a:ext uri="{FF2B5EF4-FFF2-40B4-BE49-F238E27FC236}">
                <a16:creationId xmlns:a16="http://schemas.microsoft.com/office/drawing/2014/main" id="{A2FE6BAA-D4F9-6245-2139-A927B2DCA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726" r="19658"/>
          <a:stretch/>
        </p:blipFill>
        <p:spPr>
          <a:xfrm>
            <a:off x="7053483" y="72139"/>
            <a:ext cx="6629520" cy="13643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B31069-50E8-B7F0-232E-B82E9791E53D}"/>
              </a:ext>
            </a:extLst>
          </p:cNvPr>
          <p:cNvSpPr txBox="1"/>
          <p:nvPr userDrawn="1"/>
        </p:nvSpPr>
        <p:spPr>
          <a:xfrm rot="16200000">
            <a:off x="10997440" y="11093684"/>
            <a:ext cx="4788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Image by </a:t>
            </a:r>
            <a:r>
              <a:rPr lang="en-US" sz="1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ranklin Gothic Book" panose="020B0503020102020204" pitchFamily="34" charset="0"/>
              </a:rPr>
              <a:t>luis_molinero</a:t>
            </a:r>
            <a:r>
              <a:rPr lang="en-US" sz="1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ranklin Gothic Book" panose="020B0503020102020204" pitchFamily="34" charset="0"/>
              </a:rPr>
              <a:t> on </a:t>
            </a:r>
            <a:r>
              <a:rPr lang="en-US" sz="14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ranklin Gothic Book" panose="020B0503020102020204" pitchFamily="34" charset="0"/>
              </a:rPr>
              <a:t>Freepik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4FD3-8C9B-6D4F-9ECE-8B485B8F21FB}"/>
              </a:ext>
            </a:extLst>
          </p:cNvPr>
          <p:cNvSpPr txBox="1"/>
          <p:nvPr userDrawn="1"/>
        </p:nvSpPr>
        <p:spPr>
          <a:xfrm>
            <a:off x="920609" y="1422400"/>
            <a:ext cx="5791202" cy="442180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619 million people worldwide (nearly 10% of the world’s population) suffered from low back pain in 2020.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B69F13-5CAE-474C-A6FF-D00A968F940E}"/>
              </a:ext>
            </a:extLst>
          </p:cNvPr>
          <p:cNvCxnSpPr>
            <a:cxnSpLocks/>
          </p:cNvCxnSpPr>
          <p:nvPr userDrawn="1"/>
        </p:nvCxnSpPr>
        <p:spPr>
          <a:xfrm>
            <a:off x="922484" y="2072640"/>
            <a:ext cx="729488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71E301-FD5A-994E-AEA8-91EA104D66F4}"/>
              </a:ext>
            </a:extLst>
          </p:cNvPr>
          <p:cNvSpPr txBox="1"/>
          <p:nvPr userDrawn="1"/>
        </p:nvSpPr>
        <p:spPr>
          <a:xfrm>
            <a:off x="878059" y="12682330"/>
            <a:ext cx="2938568" cy="6361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57151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 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https://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bit.ly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/3Xz7UV5</a:t>
            </a: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689382" y="7801512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1671</TotalTime>
  <Words>38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37</cp:revision>
  <dcterms:created xsi:type="dcterms:W3CDTF">2024-02-22T20:19:10Z</dcterms:created>
  <dcterms:modified xsi:type="dcterms:W3CDTF">2024-10-24T19:28:30Z</dcterms:modified>
  <cp:category/>
</cp:coreProperties>
</file>