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 autoAdjust="0"/>
    <p:restoredTop sz="91877" autoAdjust="0"/>
  </p:normalViewPr>
  <p:slideViewPr>
    <p:cSldViewPr snapToGrid="0" snapToObjects="1">
      <p:cViewPr varScale="1">
        <p:scale>
          <a:sx n="57" d="100"/>
          <a:sy n="57" d="100"/>
        </p:scale>
        <p:origin x="322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Green" userId="f336512d-891e-4dde-a510-1994c9064d70" providerId="ADAL" clId="{E674CE0D-9AC9-4EE0-B553-46B10F884008}"/>
    <pc:docChg chg="modMainMaster">
      <pc:chgData name="Todd Green" userId="f336512d-891e-4dde-a510-1994c9064d70" providerId="ADAL" clId="{E674CE0D-9AC9-4EE0-B553-46B10F884008}" dt="2025-03-10T18:31:46.273" v="17" actId="20577"/>
      <pc:docMkLst>
        <pc:docMk/>
      </pc:docMkLst>
      <pc:sldMasterChg chg="modSp mod">
        <pc:chgData name="Todd Green" userId="f336512d-891e-4dde-a510-1994c9064d70" providerId="ADAL" clId="{E674CE0D-9AC9-4EE0-B553-46B10F884008}" dt="2025-03-10T18:31:46.273" v="17" actId="20577"/>
        <pc:sldMasterMkLst>
          <pc:docMk/>
          <pc:sldMasterMk cId="1917687020" sldId="2147483672"/>
        </pc:sldMasterMkLst>
        <pc:spChg chg="mod">
          <ac:chgData name="Todd Green" userId="f336512d-891e-4dde-a510-1994c9064d70" providerId="ADAL" clId="{E674CE0D-9AC9-4EE0-B553-46B10F884008}" dt="2025-03-10T18:31:46.273" v="17" actId="20577"/>
          <ac:spMkLst>
            <pc:docMk/>
            <pc:sldMasterMk cId="1917687020" sldId="2147483672"/>
            <ac:spMk id="16" creationId="{8A74F0D9-2957-634B-A20A-006D7ECF45EE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/>
              <a:t>: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lusjakartasans"/>
              </a:rPr>
              <a:t>https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/photo/a-notebook-and-laptop-on-the-table-7735621/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ipboard and notepad on a desk&#10;&#10;Description automatically generated">
            <a:extLst>
              <a:ext uri="{FF2B5EF4-FFF2-40B4-BE49-F238E27FC236}">
                <a16:creationId xmlns:a16="http://schemas.microsoft.com/office/drawing/2014/main" id="{0F5BA415-A7AC-2791-CE58-01E6083BC9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5270" b="33881"/>
          <a:stretch/>
        </p:blipFill>
        <p:spPr>
          <a:xfrm>
            <a:off x="318050" y="7199150"/>
            <a:ext cx="13397949" cy="6516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017026" y="1070804"/>
            <a:ext cx="6010287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Most insurance companies cover the cost of artificial disc replacement surgery. Check with your insurance provider or spine surgeon to learn if your provider is one of them.</a:t>
            </a: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672690" y="993913"/>
            <a:ext cx="0" cy="761337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618343" y="1802086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34</cp:revision>
  <dcterms:created xsi:type="dcterms:W3CDTF">2024-02-22T20:19:10Z</dcterms:created>
  <dcterms:modified xsi:type="dcterms:W3CDTF">2025-04-28T16:09:17Z</dcterms:modified>
  <cp:category/>
</cp:coreProperties>
</file>