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978CB14-3C88-551C-1781-E2ADF9AD9E1F}" name="Steven Sanderson" initials="SS" userId="S::S.Sanderson@centinelspine.com::896407bb-de0f-4b99-9b03-60b0b16fb8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953F21-3B67-071F-5997-34D80B3CE419}" v="1" dt="2025-05-23T19:32:05.424"/>
    <p1510:client id="{C86ACF9F-9446-9D91-324C-505384713799}" v="1" dt="2025-05-23T19:33:56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59" d="100"/>
          <a:sy n="59" d="100"/>
        </p:scale>
        <p:origin x="27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ed Silvermintz" userId="S::j.silvermintz@centinelspine.com::d78e3f6b-bc21-4a0e-9bb6-edfb6c7e5b77" providerId="AD" clId="Web-{C86ACF9F-9446-9D91-324C-505384713799}"/>
    <pc:docChg chg="modSld">
      <pc:chgData name="Jared Silvermintz" userId="S::j.silvermintz@centinelspine.com::d78e3f6b-bc21-4a0e-9bb6-edfb6c7e5b77" providerId="AD" clId="Web-{C86ACF9F-9446-9D91-324C-505384713799}" dt="2025-05-23T19:33:56.627" v="0" actId="1076"/>
      <pc:docMkLst>
        <pc:docMk/>
      </pc:docMkLst>
      <pc:sldChg chg="modSp">
        <pc:chgData name="Jared Silvermintz" userId="S::j.silvermintz@centinelspine.com::d78e3f6b-bc21-4a0e-9bb6-edfb6c7e5b77" providerId="AD" clId="Web-{C86ACF9F-9446-9D91-324C-505384713799}" dt="2025-05-23T19:33:56.627" v="0" actId="1076"/>
        <pc:sldMkLst>
          <pc:docMk/>
          <pc:sldMk cId="1648205796" sldId="256"/>
        </pc:sldMkLst>
        <pc:spChg chg="mod">
          <ac:chgData name="Jared Silvermintz" userId="S::j.silvermintz@centinelspine.com::d78e3f6b-bc21-4a0e-9bb6-edfb6c7e5b77" providerId="AD" clId="Web-{C86ACF9F-9446-9D91-324C-505384713799}" dt="2025-05-23T19:33:56.627" v="0" actId="1076"/>
          <ac:spMkLst>
            <pc:docMk/>
            <pc:sldMk cId="1648205796" sldId="256"/>
            <ac:spMk id="4" creationId="{A577096A-49F9-B840-A439-175950F2E28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Picture from </a:t>
            </a:r>
            <a:r>
              <a:rPr lang="en-US" err="1"/>
              <a:t>Pexels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plusjakartasans"/>
              </a:rPr>
              <a:t>: 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nva Sans"/>
              </a:rPr>
              <a:t>https://</a:t>
            </a:r>
            <a:r>
              <a:rPr lang="en-US" b="0" i="0" u="none" strike="noStrike" err="1">
                <a:solidFill>
                  <a:srgbClr val="000000"/>
                </a:solidFill>
                <a:effectLst/>
                <a:latin typeface="Canva Sans"/>
              </a:rPr>
              <a:t>www.pexels.com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nva Sans"/>
              </a:rPr>
              <a:t>/photo/a-shirtless-man-touching-his-back-5155762/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ith his back pain&#10;&#10;Description automatically generated">
            <a:extLst>
              <a:ext uri="{FF2B5EF4-FFF2-40B4-BE49-F238E27FC236}">
                <a16:creationId xmlns:a16="http://schemas.microsoft.com/office/drawing/2014/main" id="{302B54EC-BF40-DECC-02D1-17491FEAC1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20689" r="4956" b="1311"/>
          <a:stretch/>
        </p:blipFill>
        <p:spPr>
          <a:xfrm>
            <a:off x="1" y="0"/>
            <a:ext cx="6858000" cy="1371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3B1A0B-389C-F74F-B085-2E2B0B1E3F4C}"/>
              </a:ext>
            </a:extLst>
          </p:cNvPr>
          <p:cNvSpPr txBox="1"/>
          <p:nvPr userDrawn="1"/>
        </p:nvSpPr>
        <p:spPr>
          <a:xfrm>
            <a:off x="7494104" y="1168460"/>
            <a:ext cx="5724939" cy="652948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 marL="0" marR="0" lvl="0" indent="0" algn="l" defTabSz="457151" rtl="0" eaLnBrk="1" fontAlgn="auto" latinLnBrk="0" hangingPunct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Total disc replacement surgery with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can be performed in the cervical spine (neck) and/or the lumbar spine (lower back).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60A3189-331B-1042-A444-EB165A01E03A}"/>
              </a:ext>
            </a:extLst>
          </p:cNvPr>
          <p:cNvCxnSpPr>
            <a:cxnSpLocks/>
          </p:cNvCxnSpPr>
          <p:nvPr userDrawn="1"/>
        </p:nvCxnSpPr>
        <p:spPr>
          <a:xfrm>
            <a:off x="3479242" y="1837690"/>
            <a:ext cx="9739801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345951" y="7969537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Canva Sans</vt:lpstr>
      <vt:lpstr>Franklin Gothic Book</vt:lpstr>
      <vt:lpstr>Franklin Gothic Demi Cond</vt:lpstr>
      <vt:lpstr>Franklin Gothic Heavy</vt:lpstr>
      <vt:lpstr>plusjakartasans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</cp:revision>
  <dcterms:created xsi:type="dcterms:W3CDTF">2024-02-22T20:19:10Z</dcterms:created>
  <dcterms:modified xsi:type="dcterms:W3CDTF">2025-05-23T19:54:45Z</dcterms:modified>
  <cp:category/>
</cp:coreProperties>
</file>