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/>
    <p:restoredTop sz="95606"/>
  </p:normalViewPr>
  <p:slideViewPr>
    <p:cSldViewPr snapToGrid="0" snapToObjects="1">
      <p:cViewPr varScale="1">
        <p:scale>
          <a:sx n="60" d="100"/>
          <a:sy n="60" d="100"/>
        </p:scale>
        <p:origin x="31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9F11-9BEC-124D-A999-0BAA69A169EE}" type="datetimeFigureOut">
              <a:rPr lang="en-US" smtClean="0"/>
              <a:t>5/28/25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F3ABE-A04C-5841-AAD9-FA0F8FAC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from </a:t>
            </a:r>
            <a:r>
              <a:rPr lang="en-US" dirty="0" err="1"/>
              <a:t>Pexels</a:t>
            </a:r>
            <a:r>
              <a:rPr lang="en-US" dirty="0"/>
              <a:t> </a:t>
            </a:r>
            <a:r>
              <a:rPr lang="en-US"/>
              <a:t>at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nva Sans"/>
              </a:rPr>
              <a:t>https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nva Sans"/>
              </a:rPr>
              <a:t>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nva Sans"/>
              </a:rPr>
              <a:t>www.pexels.com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nva Sans"/>
              </a:rPr>
              <a:t>/photo/couple-dancing-on-the-pavement-during-sunset-10042042/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F3ABE-A04C-5841-AAD9-FA0F8FAC2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dancing on a beach&#10;&#10;Description automatically generated">
            <a:extLst>
              <a:ext uri="{FF2B5EF4-FFF2-40B4-BE49-F238E27FC236}">
                <a16:creationId xmlns:a16="http://schemas.microsoft.com/office/drawing/2014/main" id="{3E6C7D42-2F3A-35BB-E4AE-AF78E99EA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8311" t="29324" r="19363" b="908"/>
          <a:stretch/>
        </p:blipFill>
        <p:spPr>
          <a:xfrm>
            <a:off x="7951226" y="0"/>
            <a:ext cx="5764771" cy="115293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8F6CDC-B972-1343-B7DC-9BD7AB3D0DE4}"/>
              </a:ext>
            </a:extLst>
          </p:cNvPr>
          <p:cNvSpPr txBox="1"/>
          <p:nvPr userDrawn="1"/>
        </p:nvSpPr>
        <p:spPr>
          <a:xfrm>
            <a:off x="1106319" y="890168"/>
            <a:ext cx="6109490" cy="50534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DID YOU KNOW?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One of the main advantages of total disc replacement surgery with </a:t>
            </a:r>
            <a:r>
              <a:rPr lang="en-US" sz="42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pro</a:t>
            </a:r>
            <a:r>
              <a:rPr lang="en-US" sz="4200" b="1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disc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®</a:t>
            </a: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is that it is designed to maintain the natural movement of the spine.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62A227-AEB4-904A-BB20-94D33DF2E809}"/>
              </a:ext>
            </a:extLst>
          </p:cNvPr>
          <p:cNvCxnSpPr>
            <a:cxnSpLocks/>
          </p:cNvCxnSpPr>
          <p:nvPr userDrawn="1"/>
        </p:nvCxnSpPr>
        <p:spPr>
          <a:xfrm>
            <a:off x="1151195" y="1559398"/>
            <a:ext cx="7456092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A56F77-AE1B-9D46-9EAA-90CE6DBD7ADE}"/>
              </a:ext>
            </a:extLst>
          </p:cNvPr>
          <p:cNvSpPr txBox="1"/>
          <p:nvPr userDrawn="1"/>
        </p:nvSpPr>
        <p:spPr>
          <a:xfrm>
            <a:off x="878058" y="11847443"/>
            <a:ext cx="12400620" cy="15505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4571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 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Zigler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, J, 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Delamarter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R, Five-year results of the prospective, randomized, multicenter, Food and Drug Administration investigational device exemption study of the 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prodisc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-L total disc replacement versus circumferential arthrodesis for the treatment of single-level degenerative disc disease, J 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Neurosurg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Spine, 2012, 17:493-501. 5</a:t>
            </a:r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2168834" y="6730410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1617</TotalTime>
  <Words>21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Canva Sans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52</cp:revision>
  <dcterms:created xsi:type="dcterms:W3CDTF">2024-02-22T20:19:10Z</dcterms:created>
  <dcterms:modified xsi:type="dcterms:W3CDTF">2025-05-28T23:08:29Z</dcterms:modified>
  <cp:category/>
</cp:coreProperties>
</file>