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/>
    <p:restoredTop sz="92035"/>
  </p:normalViewPr>
  <p:slideViewPr>
    <p:cSldViewPr snapToGrid="0" snapToObjects="1">
      <p:cViewPr varScale="1">
        <p:scale>
          <a:sx n="71" d="100"/>
          <a:sy n="71" d="100"/>
        </p:scale>
        <p:origin x="1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Unsplash</a:t>
            </a:r>
            <a:r>
              <a:rPr lang="en-US" dirty="0"/>
              <a:t> at https://</a:t>
            </a:r>
            <a:r>
              <a:rPr lang="en-US" dirty="0" err="1"/>
              <a:t>unsplash.com</a:t>
            </a:r>
            <a:r>
              <a:rPr lang="en-US" dirty="0"/>
              <a:t>/photos/person-playing-hockey-QWsdUMj8amc?utm_content=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3A637-3F8C-6945-B5E3-8838A9FB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3412"/>
          <a:stretch/>
        </p:blipFill>
        <p:spPr>
          <a:xfrm>
            <a:off x="0" y="0"/>
            <a:ext cx="6008914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A6F32-854D-8543-A881-E7E2EFB960A3}"/>
              </a:ext>
            </a:extLst>
          </p:cNvPr>
          <p:cNvSpPr txBox="1"/>
          <p:nvPr userDrawn="1"/>
        </p:nvSpPr>
        <p:spPr>
          <a:xfrm>
            <a:off x="6613071" y="1422400"/>
            <a:ext cx="6594936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Several National Hockey League (NHL) players have opted for total disc replacement surgery to alleviate their back pain and associated symptoms.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6D4974-B8A8-2A4B-898C-E682D04EE660}"/>
              </a:ext>
            </a:extLst>
          </p:cNvPr>
          <p:cNvCxnSpPr>
            <a:cxnSpLocks/>
          </p:cNvCxnSpPr>
          <p:nvPr userDrawn="1"/>
        </p:nvCxnSpPr>
        <p:spPr>
          <a:xfrm>
            <a:off x="4800600" y="2072640"/>
            <a:ext cx="840740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5CFDABA-F0C3-664B-BF70-9484D24977DD}"/>
              </a:ext>
            </a:extLst>
          </p:cNvPr>
          <p:cNvSpPr txBox="1"/>
          <p:nvPr userDrawn="1"/>
        </p:nvSpPr>
        <p:spPr>
          <a:xfrm>
            <a:off x="878059" y="12682330"/>
            <a:ext cx="2938568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/4evvXKE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7973814" y="8142348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</TotalTime>
  <Words>37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31</cp:revision>
  <dcterms:created xsi:type="dcterms:W3CDTF">2024-02-22T20:19:10Z</dcterms:created>
  <dcterms:modified xsi:type="dcterms:W3CDTF">2024-10-25T15:28:49Z</dcterms:modified>
  <cp:category/>
</cp:coreProperties>
</file>