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67"/>
    <p:restoredTop sz="92011"/>
  </p:normalViewPr>
  <p:slideViewPr>
    <p:cSldViewPr snapToGrid="0" snapToObjects="1">
      <p:cViewPr varScale="1">
        <p:scale>
          <a:sx n="58" d="100"/>
          <a:sy n="58" d="100"/>
        </p:scale>
        <p:origin x="32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3B50D-A2AE-4B45-B809-30284E102F85}" type="datetimeFigureOut">
              <a:rPr lang="en-US" smtClean="0"/>
              <a:t>2/18/25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2E427-D2D1-0F42-A4E5-D0C92D00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8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from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lusjakartasans"/>
              </a:rPr>
              <a:t>Unsplash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lusjakartasans"/>
              </a:rPr>
              <a:t> at https://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lusjakartasans"/>
              </a:rPr>
              <a:t>unsplash.com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plusjakartasans"/>
              </a:rPr>
              <a:t>/photos/golfball-field-C7C8MpE3mfY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2E427-D2D1-0F42-A4E5-D0C92D009D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5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tching a golf game&#10;&#10;Description automatically generated">
            <a:extLst>
              <a:ext uri="{FF2B5EF4-FFF2-40B4-BE49-F238E27FC236}">
                <a16:creationId xmlns:a16="http://schemas.microsoft.com/office/drawing/2014/main" id="{2E3D8945-1178-BE0E-734A-D6B0FDA071A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3354" b="27319"/>
          <a:stretch/>
        </p:blipFill>
        <p:spPr>
          <a:xfrm>
            <a:off x="318053" y="0"/>
            <a:ext cx="13397911" cy="618423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7043310" y="7359458"/>
            <a:ext cx="6289917" cy="404353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DID YOU KNOW?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Several Professional Golf Association (PGA) players have chosen total disc replacement surgery to alleviate their neck pain and associated symptoms.</a:t>
            </a:r>
            <a:r>
              <a:rPr lang="en-US" sz="42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6672690" y="5208104"/>
            <a:ext cx="0" cy="6818244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6EF40DD-B18C-8343-ABA5-C4A995D666E9}"/>
              </a:ext>
            </a:extLst>
          </p:cNvPr>
          <p:cNvSpPr txBox="1"/>
          <p:nvPr userDrawn="1"/>
        </p:nvSpPr>
        <p:spPr>
          <a:xfrm>
            <a:off x="878058" y="12960626"/>
            <a:ext cx="11605489" cy="35781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4571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 </a:t>
            </a:r>
            <a:r>
              <a:rPr lang="en-US" sz="24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https://</a:t>
            </a:r>
            <a:r>
              <a:rPr lang="en-US" sz="2400" spc="-8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rediscovermylife.org</a:t>
            </a:r>
            <a:r>
              <a:rPr lang="en-US" sz="24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/</a:t>
            </a:r>
            <a:r>
              <a:rPr lang="en-US" sz="2400" spc="-8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community.php</a:t>
            </a:r>
            <a:endParaRPr lang="en-US" sz="2400" spc="-8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1626378" y="7506117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1571</TotalTime>
  <Words>18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Franklin Gothic Book</vt:lpstr>
      <vt:lpstr>Franklin Gothic Demi Cond</vt:lpstr>
      <vt:lpstr>Franklin Gothic Heavy</vt:lpstr>
      <vt:lpstr>plusjakartasans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40</cp:revision>
  <dcterms:created xsi:type="dcterms:W3CDTF">2024-02-22T20:19:10Z</dcterms:created>
  <dcterms:modified xsi:type="dcterms:W3CDTF">2025-02-18T18:55:22Z</dcterms:modified>
  <cp:category/>
</cp:coreProperties>
</file>