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8"/>
    <p:restoredTop sz="91944"/>
  </p:normalViewPr>
  <p:slideViewPr>
    <p:cSldViewPr snapToGrid="0" snapToObjects="1">
      <p:cViewPr varScale="1">
        <p:scale>
          <a:sx n="57" d="100"/>
          <a:sy n="57" d="100"/>
        </p:scale>
        <p:origin x="21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7/9/24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https://</a:t>
            </a:r>
            <a:r>
              <a:rPr lang="en-US" dirty="0" err="1"/>
              <a:t>pixabay.com</a:t>
            </a:r>
            <a:r>
              <a:rPr lang="en-US" dirty="0"/>
              <a:t>/photos/back-pain-body-pain-ergonomics-6949392/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itting at a desk with her back pain&#10;&#10;Description automatically generated">
            <a:extLst>
              <a:ext uri="{FF2B5EF4-FFF2-40B4-BE49-F238E27FC236}">
                <a16:creationId xmlns:a16="http://schemas.microsoft.com/office/drawing/2014/main" id="{418F5844-A728-68FA-B025-362ED677CC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b="1534"/>
          <a:stretch/>
        </p:blipFill>
        <p:spPr>
          <a:xfrm>
            <a:off x="318052" y="6295293"/>
            <a:ext cx="13397948" cy="74207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7017026" y="1070804"/>
            <a:ext cx="5489714" cy="459100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Low back pain is the leading cause of disability around the world.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4800"/>
              </a:lnSpc>
            </a:pPr>
            <a:r>
              <a:rPr lang="en-US" sz="24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https://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bit.ly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/3zrGAyq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6672690" y="991292"/>
            <a:ext cx="0" cy="636366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AEE73CA-BB33-67A3-CE05-25BD0904CA37}"/>
              </a:ext>
            </a:extLst>
          </p:cNvPr>
          <p:cNvSpPr txBox="1"/>
          <p:nvPr userDrawn="1"/>
        </p:nvSpPr>
        <p:spPr>
          <a:xfrm>
            <a:off x="9599541" y="13108127"/>
            <a:ext cx="296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Image by Arpit from </a:t>
            </a:r>
            <a:r>
              <a:rPr lang="en-US" b="0" i="0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Pixabay</a:t>
            </a:r>
            <a:endParaRPr lang="en-US" b="0" i="0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602314" y="1298998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1473</TotalTime>
  <Words>17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29</cp:revision>
  <dcterms:created xsi:type="dcterms:W3CDTF">2024-02-22T20:19:10Z</dcterms:created>
  <dcterms:modified xsi:type="dcterms:W3CDTF">2024-07-09T14:42:01Z</dcterms:modified>
  <cp:category/>
</cp:coreProperties>
</file>