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8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21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pixabay.com</a:t>
            </a:r>
            <a:r>
              <a:rPr lang="en-US" dirty="0"/>
              <a:t>/photos/back-pain-body-pain-ergonomics-6949392/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at a desk with her back pain&#10;&#10;Description automatically generated">
            <a:extLst>
              <a:ext uri="{FF2B5EF4-FFF2-40B4-BE49-F238E27FC236}">
                <a16:creationId xmlns:a16="http://schemas.microsoft.com/office/drawing/2014/main" id="{418F5844-A728-68FA-B025-362ED677CC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b="1534"/>
          <a:stretch/>
        </p:blipFill>
        <p:spPr>
          <a:xfrm>
            <a:off x="318052" y="6295293"/>
            <a:ext cx="13397948" cy="74207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017026" y="1070804"/>
            <a:ext cx="5489714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DID YOU KNOW?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Low back pain is the leading cause of disability around the world.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24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https://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bit.ly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/3zrGAyq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672690" y="991292"/>
            <a:ext cx="0" cy="6363665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AEE73CA-BB33-67A3-CE05-25BD0904CA37}"/>
              </a:ext>
            </a:extLst>
          </p:cNvPr>
          <p:cNvSpPr txBox="1"/>
          <p:nvPr userDrawn="1"/>
        </p:nvSpPr>
        <p:spPr>
          <a:xfrm>
            <a:off x="9599541" y="13108127"/>
            <a:ext cx="29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Image by Arpit from </a:t>
            </a:r>
            <a:r>
              <a:rPr lang="en-US" b="0" i="0" dirty="0" err="1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Pixabay</a:t>
            </a:r>
            <a:endParaRPr lang="en-US" b="0" i="0" dirty="0">
              <a:solidFill>
                <a:schemeClr val="bg1">
                  <a:lumMod val="50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02314" y="129899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1473</TotalTime>
  <Words>17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29</cp:revision>
  <dcterms:created xsi:type="dcterms:W3CDTF">2024-02-22T20:19:10Z</dcterms:created>
  <dcterms:modified xsi:type="dcterms:W3CDTF">2024-07-09T14:42:01Z</dcterms:modified>
  <cp:category/>
</cp:coreProperties>
</file>