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82007" autoAdjust="0"/>
  </p:normalViewPr>
  <p:slideViewPr>
    <p:cSldViewPr snapToGrid="0" snapToObjects="1">
      <p:cViewPr varScale="1">
        <p:scale>
          <a:sx n="46" d="100"/>
          <a:sy n="46" d="100"/>
        </p:scale>
        <p:origin x="24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A7EC-3AEF-384F-BEDC-A3F44046DE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A2F77-D086-514A-8C5D-8D67BAB5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dirty="0" err="1"/>
              <a:t>Unsplash</a:t>
            </a:r>
            <a:r>
              <a:rPr lang="en-US" dirty="0"/>
              <a:t> at https://unsplash.com/photos/vegetable-stand-photo-pRJhn4MbsMM?utm_content=creditShareLink&amp;utm_medium=referral&amp;utm_source=unsplash.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MKT-1124 Rev. </a:t>
            </a:r>
            <a:r>
              <a:rPr lang="en-US"/>
              <a:t>1, 8/2024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A2F77-D086-514A-8C5D-8D67BAB59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rket with lots of vegetables&#10;&#10;Description automatically generated with medium confidence">
            <a:extLst>
              <a:ext uri="{FF2B5EF4-FFF2-40B4-BE49-F238E27FC236}">
                <a16:creationId xmlns:a16="http://schemas.microsoft.com/office/drawing/2014/main" id="{77D31EAC-2D91-A110-5039-12F1AF8A8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1000"/>
          </a:blip>
          <a:srcRect l="16653" r="16298"/>
          <a:stretch/>
        </p:blipFill>
        <p:spPr>
          <a:xfrm>
            <a:off x="7594597" y="21275"/>
            <a:ext cx="6121400" cy="13694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63593" y="923243"/>
            <a:ext cx="6185461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 help protect your spine’s health, maintain good overall health and eat balanced, nutritionally-dense foods. Healthy eating, with a focus on foods rich in vitamins and nutrients, will help strengthen bones and nourish muscles.</a:t>
            </a:r>
            <a:endParaRPr lang="en-US" sz="24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863596" y="1573483"/>
            <a:ext cx="897614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B12EEA-C956-BAE4-07E5-FDF63CF49742}"/>
              </a:ext>
            </a:extLst>
          </p:cNvPr>
          <p:cNvSpPr txBox="1"/>
          <p:nvPr userDrawn="1"/>
        </p:nvSpPr>
        <p:spPr>
          <a:xfrm>
            <a:off x="15948837" y="100796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902104" y="8596817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43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20</cp:revision>
  <dcterms:created xsi:type="dcterms:W3CDTF">2024-02-22T20:19:10Z</dcterms:created>
  <dcterms:modified xsi:type="dcterms:W3CDTF">2024-08-21T14:14:49Z</dcterms:modified>
  <cp:category/>
</cp:coreProperties>
</file>