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4"/>
    <p:restoredTop sz="83622" autoAdjust="0"/>
  </p:normalViewPr>
  <p:slideViewPr>
    <p:cSldViewPr snapToGrid="0" snapToObjects="1">
      <p:cViewPr varScale="1">
        <p:scale>
          <a:sx n="46" d="100"/>
          <a:sy n="46" d="100"/>
        </p:scale>
        <p:origin x="23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14062-774E-B147-90F2-3B216A1C825B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EDDB4-78DD-8841-BCD7-1F9BC819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© Centinel Spine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MKT-1124 Rev. </a:t>
            </a:r>
            <a:r>
              <a:rPr lang="en-US"/>
              <a:t>1, 8/2024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EDDB4-78DD-8841-BCD7-1F9BC819BA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3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D633FE-77D9-F447-E70B-73B26F5E535F}"/>
              </a:ext>
            </a:extLst>
          </p:cNvPr>
          <p:cNvSpPr/>
          <p:nvPr userDrawn="1"/>
        </p:nvSpPr>
        <p:spPr>
          <a:xfrm>
            <a:off x="7102551" y="0"/>
            <a:ext cx="6613446" cy="137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863593" y="1002746"/>
            <a:ext cx="5749858" cy="818101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The U.S. Food and Drug Administration rates artificial disc replacement surgery in the neck or back to have a more than 90% success rate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.</a:t>
            </a:r>
            <a:endParaRPr lang="en-US" sz="2400" spc="-81" baseline="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endParaRPr lang="en-US" sz="2400" spc="-81" baseline="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24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https://</a:t>
            </a:r>
            <a:r>
              <a:rPr lang="en-US" sz="240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/4cV8Asy.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863596" y="1652986"/>
            <a:ext cx="845930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keleton with a metal part&#10;&#10;Description automatically generated with medium confidence">
            <a:extLst>
              <a:ext uri="{FF2B5EF4-FFF2-40B4-BE49-F238E27FC236}">
                <a16:creationId xmlns:a16="http://schemas.microsoft.com/office/drawing/2014/main" id="{3F675D9D-30B4-A800-9CCE-79E4DD95A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095"/>
          <a:stretch/>
        </p:blipFill>
        <p:spPr>
          <a:xfrm flipH="1">
            <a:off x="4989441" y="863600"/>
            <a:ext cx="8726555" cy="124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688019" y="8435707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16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21</cp:revision>
  <dcterms:created xsi:type="dcterms:W3CDTF">2024-02-22T20:19:10Z</dcterms:created>
  <dcterms:modified xsi:type="dcterms:W3CDTF">2024-08-21T14:15:00Z</dcterms:modified>
  <cp:category/>
</cp:coreProperties>
</file>