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55"/>
    <p:restoredTop sz="90146"/>
  </p:normalViewPr>
  <p:slideViewPr>
    <p:cSldViewPr snapToGrid="0" snapToObjects="1">
      <p:cViewPr varScale="1">
        <p:scale>
          <a:sx n="56" d="100"/>
          <a:sy n="56" d="100"/>
        </p:scale>
        <p:origin x="23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4FD77-1F8E-8042-99B5-7B897F0DEBBC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DB392-DEA3-F241-9B53-14E28D24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62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from </a:t>
            </a:r>
            <a:r>
              <a:rPr lang="en-US" dirty="0" err="1"/>
              <a:t>rediscovermylife.org</a:t>
            </a:r>
            <a:r>
              <a:rPr lang="en-US" dirty="0"/>
              <a:t> and owned by </a:t>
            </a:r>
            <a:r>
              <a:rPr lang="en-US" dirty="0" err="1"/>
              <a:t>Centinel</a:t>
            </a:r>
            <a:r>
              <a:rPr lang="en-US" dirty="0"/>
              <a:t> Spine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DB392-DEA3-F241-9B53-14E28D241A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03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leaning on a golf cart&#10;&#10;Description automatically generated">
            <a:extLst>
              <a:ext uri="{FF2B5EF4-FFF2-40B4-BE49-F238E27FC236}">
                <a16:creationId xmlns:a16="http://schemas.microsoft.com/office/drawing/2014/main" id="{FE35809E-C5F6-AA72-9C3D-7D20FD9DE9F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8053" y="0"/>
            <a:ext cx="13397944" cy="790172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7477642" y="8741981"/>
            <a:ext cx="5791202" cy="454929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FAMOUS SPINE: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Rory </a:t>
            </a:r>
            <a:r>
              <a:rPr lang="en-US" sz="4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Sabbatini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, six-time PGA tour winner, had total disc replacement spine surgery on his neck with </a:t>
            </a:r>
            <a:r>
              <a:rPr lang="en-US" sz="4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4200" b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</a:t>
            </a:r>
            <a:r>
              <a:rPr lang="en-US" sz="4200" b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C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in 2016.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7030498" y="5451938"/>
            <a:ext cx="0" cy="7468932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734596" y="8767854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1672</TotalTime>
  <Words>15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33</cp:revision>
  <dcterms:created xsi:type="dcterms:W3CDTF">2024-02-22T20:19:10Z</dcterms:created>
  <dcterms:modified xsi:type="dcterms:W3CDTF">2024-10-24T20:56:02Z</dcterms:modified>
  <cp:category/>
</cp:coreProperties>
</file>