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7"/>
    <p:restoredTop sz="90146"/>
  </p:normalViewPr>
  <p:slideViewPr>
    <p:cSldViewPr snapToGrid="0" snapToObjects="1">
      <p:cViewPr varScale="1">
        <p:scale>
          <a:sx n="56" d="100"/>
          <a:sy n="56" d="100"/>
        </p:scale>
        <p:origin x="33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4FD77-1F8E-8042-99B5-7B897F0DEBBC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DB392-DEA3-F241-9B53-14E28D241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6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from </a:t>
            </a:r>
            <a:r>
              <a:rPr lang="en-US" dirty="0" err="1"/>
              <a:t>rediscovermylife.org</a:t>
            </a:r>
            <a:r>
              <a:rPr lang="en-US" dirty="0"/>
              <a:t> at https://</a:t>
            </a:r>
            <a:r>
              <a:rPr lang="en-US" dirty="0" err="1"/>
              <a:t>rediscovermylife.org</a:t>
            </a:r>
            <a:r>
              <a:rPr lang="en-US" dirty="0"/>
              <a:t>/</a:t>
            </a:r>
            <a:r>
              <a:rPr lang="en-US" dirty="0" err="1"/>
              <a:t>community.php?p</a:t>
            </a:r>
            <a:r>
              <a:rPr lang="en-US" dirty="0"/>
              <a:t>=84.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DB392-DEA3-F241-9B53-14E28D241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0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utting a helmet on a car&#10;&#10;Description automatically generated">
            <a:extLst>
              <a:ext uri="{FF2B5EF4-FFF2-40B4-BE49-F238E27FC236}">
                <a16:creationId xmlns:a16="http://schemas.microsoft.com/office/drawing/2014/main" id="{3AE41177-3E09-D4BF-EFDA-37AC2977F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6676" b="9645"/>
          <a:stretch/>
        </p:blipFill>
        <p:spPr>
          <a:xfrm>
            <a:off x="318052" y="1"/>
            <a:ext cx="13397947" cy="74742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7477642" y="8272957"/>
            <a:ext cx="5791202" cy="454929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FAMOUS SPINE: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Henry Drury, race car driver and former figure skater, had total disc replacement spine surgery on his lower back with </a:t>
            </a:r>
            <a:r>
              <a:rPr lang="en-US" sz="4200" b="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pro</a:t>
            </a:r>
            <a:r>
              <a:rPr lang="en-US" sz="4200" b="1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disc</a:t>
            </a:r>
            <a:r>
              <a:rPr lang="en-US" sz="4200" b="1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®</a:t>
            </a:r>
            <a:r>
              <a:rPr lang="en-US" sz="4200" b="1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L </a:t>
            </a: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in 2022.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7030498" y="5451938"/>
            <a:ext cx="0" cy="7548445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734596" y="8630694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1692</TotalTime>
  <Words>25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41</cp:revision>
  <dcterms:created xsi:type="dcterms:W3CDTF">2024-02-22T20:19:10Z</dcterms:created>
  <dcterms:modified xsi:type="dcterms:W3CDTF">2025-02-18T19:27:32Z</dcterms:modified>
  <cp:category/>
</cp:coreProperties>
</file>