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0146"/>
  </p:normalViewPr>
  <p:slideViewPr>
    <p:cSldViewPr snapToGrid="0" snapToObjects="1">
      <p:cViewPr>
        <p:scale>
          <a:sx n="60" d="100"/>
          <a:sy n="60" d="100"/>
        </p:scale>
        <p:origin x="3208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Pexels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/photo/a-person-holding-a-golf-club-near-the-ball-on-green-grass-6542400/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laying golf on a golf course&#10;&#10;Description automatically generated">
            <a:extLst>
              <a:ext uri="{FF2B5EF4-FFF2-40B4-BE49-F238E27FC236}">
                <a16:creationId xmlns:a16="http://schemas.microsoft.com/office/drawing/2014/main" id="{82A8A38C-AE26-73A1-079E-AD0E857BFB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6854" b="5224"/>
          <a:stretch/>
        </p:blipFill>
        <p:spPr>
          <a:xfrm>
            <a:off x="318053" y="0"/>
            <a:ext cx="13397944" cy="69692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477642" y="8392227"/>
            <a:ext cx="5546379" cy="45492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FAMOUS SPINE: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D.A. Points, PGA Tour Golfer, had total disc replacement spine surgery in his neck with pro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b="1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C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in 2019.*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4260196"/>
            <a:ext cx="0" cy="826406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830A1A4-80D6-A343-A473-2B6CC3ABF27D}"/>
              </a:ext>
            </a:extLst>
          </p:cNvPr>
          <p:cNvSpPr txBox="1"/>
          <p:nvPr userDrawn="1"/>
        </p:nvSpPr>
        <p:spPr>
          <a:xfrm>
            <a:off x="878058" y="12940745"/>
            <a:ext cx="11188046" cy="63610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* 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www.rediscovermylife.org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community.php?p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=43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39445" y="8224773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40</cp:revision>
  <dcterms:created xsi:type="dcterms:W3CDTF">2024-02-22T20:19:10Z</dcterms:created>
  <dcterms:modified xsi:type="dcterms:W3CDTF">2025-04-28T13:51:32Z</dcterms:modified>
  <cp:category/>
</cp:coreProperties>
</file>