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0"/>
    <p:restoredTop sz="83836" autoAdjust="0"/>
  </p:normalViewPr>
  <p:slideViewPr>
    <p:cSldViewPr snapToGrid="0" snapToObjects="1">
      <p:cViewPr varScale="1">
        <p:scale>
          <a:sx n="46" d="100"/>
          <a:sy n="46" d="100"/>
        </p:scale>
        <p:origin x="23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https://www.pexels.com/photo/basketball-hoop-in-basketball-court-1752757/</a:t>
            </a:r>
          </a:p>
          <a:p>
            <a:r>
              <a:rPr lang="en-US" dirty="0"/>
              <a:t>MKT-1224 Rev. 1, Nov.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nba.com/news/dwight-howard-spinal-surgery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384C8A-A369-7E46-B4B3-3B52A5CE40E3}"/>
              </a:ext>
            </a:extLst>
          </p:cNvPr>
          <p:cNvSpPr/>
          <p:nvPr userDrawn="1"/>
        </p:nvSpPr>
        <p:spPr>
          <a:xfrm>
            <a:off x="0" y="6997148"/>
            <a:ext cx="5817924" cy="671885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1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1155907"/>
            <a:ext cx="7176225" cy="43304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FAMOUS SPINE:</a:t>
            </a: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Dwight Howard, </a:t>
            </a:r>
            <a:r>
              <a:rPr lang="en-US" sz="420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Orlando Magic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star, underwent spine surgery for a herniated disc in 2012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>
              <a:lnSpc>
                <a:spcPts val="4800"/>
              </a:lnSpc>
            </a:pPr>
            <a:endParaRPr lang="en-US" sz="36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807708"/>
            <a:ext cx="0" cy="664664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asketball going through a net&#10;&#10;Description automatically generated">
            <a:extLst>
              <a:ext uri="{FF2B5EF4-FFF2-40B4-BE49-F238E27FC236}">
                <a16:creationId xmlns:a16="http://schemas.microsoft.com/office/drawing/2014/main" id="{A3487D58-2858-E87B-6CAC-E42F1CCA7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25613"/>
          <a:stretch/>
        </p:blipFill>
        <p:spPr>
          <a:xfrm>
            <a:off x="5817924" y="6718852"/>
            <a:ext cx="7898073" cy="6997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002467-6238-21B7-7005-CE36CAB93F6E}"/>
              </a:ext>
            </a:extLst>
          </p:cNvPr>
          <p:cNvSpPr txBox="1"/>
          <p:nvPr userDrawn="1"/>
        </p:nvSpPr>
        <p:spPr>
          <a:xfrm>
            <a:off x="6178825" y="5917960"/>
            <a:ext cx="686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1) Howard undergoes spinal surgery, out 2-3 months | NBA.com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299471" y="4470398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27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42</cp:revision>
  <dcterms:created xsi:type="dcterms:W3CDTF">2024-02-22T20:19:10Z</dcterms:created>
  <dcterms:modified xsi:type="dcterms:W3CDTF">2024-11-07T18:32:00Z</dcterms:modified>
  <cp:category/>
</cp:coreProperties>
</file>