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78CB14-3C88-551C-1781-E2ADF9AD9E1F}" name="Steven Sanderson" initials="SS" userId="S::S.Sanderson@centinelspine.com::896407bb-de0f-4b99-9b03-60b0b16fb8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50825-DEF7-D0DF-933D-7237E7080E81}" v="1" dt="2025-05-23T19:28:18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7"/>
    <p:restoredTop sz="92011"/>
  </p:normalViewPr>
  <p:slideViewPr>
    <p:cSldViewPr snapToGrid="0" snapToObjects="1">
      <p:cViewPr varScale="1">
        <p:scale>
          <a:sx n="58" d="100"/>
          <a:sy n="58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rediscover website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advances_discreplacement.php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human spine&#10;&#10;Description automatically generated">
            <a:extLst>
              <a:ext uri="{FF2B5EF4-FFF2-40B4-BE49-F238E27FC236}">
                <a16:creationId xmlns:a16="http://schemas.microsoft.com/office/drawing/2014/main" id="{659BA3A0-2620-CEB5-4280-D52A174FE7F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18052" y="0"/>
            <a:ext cx="13397947" cy="632183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354956" y="7822167"/>
            <a:ext cx="6010285" cy="258610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Modern spinal disc replacement devices, like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b="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are designed to last multiple decades.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7010620" y="3697357"/>
            <a:ext cx="0" cy="765313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D2B2F26-CB4A-9243-92A7-528C8288981A}"/>
              </a:ext>
            </a:extLst>
          </p:cNvPr>
          <p:cNvSpPr txBox="1"/>
          <p:nvPr userDrawn="1"/>
        </p:nvSpPr>
        <p:spPr>
          <a:xfrm>
            <a:off x="878057" y="12761843"/>
            <a:ext cx="12181953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Zigler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J.E., et al. (2023). "Wear analysis of artificial lumbar discs: Implications for long-term durability and patient outcomes." Journal of Spinal Disorders &amp; Techniques, 36(7), 420-427.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782495" y="733708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1563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45</cp:revision>
  <dcterms:created xsi:type="dcterms:W3CDTF">2024-02-22T20:19:10Z</dcterms:created>
  <dcterms:modified xsi:type="dcterms:W3CDTF">2025-05-23T19:41:45Z</dcterms:modified>
  <cp:category/>
</cp:coreProperties>
</file>