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/>
    <p:restoredTop sz="90280"/>
  </p:normalViewPr>
  <p:slideViewPr>
    <p:cSldViewPr snapToGrid="0" snapToObjects="1">
      <p:cViewPr varScale="1">
        <p:scale>
          <a:sx n="56" d="100"/>
          <a:sy n="56" d="100"/>
        </p:scale>
        <p:origin x="33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www.pexels.com</a:t>
            </a:r>
            <a:r>
              <a:rPr lang="en-US" dirty="0"/>
              <a:t>/photo/photo-of-girl-hugging-her-mom-while-doing-yoga-pose-4473612/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a child playing in the living room&#10;&#10;Description automatically generated">
            <a:extLst>
              <a:ext uri="{FF2B5EF4-FFF2-40B4-BE49-F238E27FC236}">
                <a16:creationId xmlns:a16="http://schemas.microsoft.com/office/drawing/2014/main" id="{7F72835E-1B3B-ADD8-E4BB-EBD337037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9646" b="10069"/>
          <a:stretch/>
        </p:blipFill>
        <p:spPr>
          <a:xfrm>
            <a:off x="318052" y="0"/>
            <a:ext cx="13397947" cy="6277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473908" y="5287617"/>
            <a:ext cx="0" cy="703690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032B69C-48B5-FB46-9F23-09DADD00DAD8}"/>
              </a:ext>
            </a:extLst>
          </p:cNvPr>
          <p:cNvSpPr txBox="1"/>
          <p:nvPr userDrawn="1"/>
        </p:nvSpPr>
        <p:spPr>
          <a:xfrm>
            <a:off x="6771817" y="6917634"/>
            <a:ext cx="6089681" cy="5406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7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QUOTE OF </a:t>
            </a:r>
            <a:b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</a:b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INSPIRATION: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"Your core supports your spine and your torso. Everything you do depends on it." 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3600"/>
              </a:lnSpc>
            </a:pPr>
            <a:r>
              <a:rPr lang="en-US" sz="3200" b="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– Jamie Pressley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489371" y="7764092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</TotalTime>
  <Words>19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23</cp:revision>
  <dcterms:created xsi:type="dcterms:W3CDTF">2024-02-22T20:19:10Z</dcterms:created>
  <dcterms:modified xsi:type="dcterms:W3CDTF">2024-07-09T14:39:29Z</dcterms:modified>
  <cp:category/>
</cp:coreProperties>
</file>