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94"/>
    <p:restoredTop sz="90542" autoAdjust="0"/>
  </p:normalViewPr>
  <p:slideViewPr>
    <p:cSldViewPr snapToGrid="0" snapToObjects="1">
      <p:cViewPr varScale="1">
        <p:scale>
          <a:sx n="51" d="100"/>
          <a:sy n="51" d="100"/>
        </p:scale>
        <p:origin x="2370" y="84"/>
      </p:cViewPr>
      <p:guideLst/>
    </p:cSldViewPr>
  </p:slideViewPr>
  <p:notesTextViewPr>
    <p:cViewPr>
      <p:scale>
        <a:sx n="1" d="1"/>
        <a:sy n="1" d="1"/>
      </p:scale>
      <p:origin x="0" y="-5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99F11-9BEC-124D-A999-0BAA69A169EE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F3ABE-A04C-5841-AAD9-FA0F8FAC2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0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© Centinel Spine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MKT-1124 Rev. </a:t>
            </a:r>
            <a:r>
              <a:rPr lang="en-US"/>
              <a:t>1, 8/2024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F3ABE-A04C-5841-AAD9-FA0F8FAC2E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1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0384C8A-A369-7E46-B4B3-3B52A5CE40E3}"/>
              </a:ext>
            </a:extLst>
          </p:cNvPr>
          <p:cNvSpPr/>
          <p:nvPr userDrawn="1"/>
        </p:nvSpPr>
        <p:spPr>
          <a:xfrm>
            <a:off x="0" y="6997148"/>
            <a:ext cx="5817924" cy="6718852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61000">
                <a:schemeClr val="bg1">
                  <a:alpha val="9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6178825" y="915277"/>
            <a:ext cx="6841433" cy="652948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DID YOU KNOW?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Total Disc Replacement (TDR) technology, such as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4200" b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, offers a surgical treatment proven to maintain spinal balance and motion, decelerate adjacent level reoperations, and accelerate the return to normal activities.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5817924" y="807708"/>
            <a:ext cx="0" cy="664664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D96DEFB-043E-3943-B3A3-F8D0877C5AF6}"/>
              </a:ext>
            </a:extLst>
          </p:cNvPr>
          <p:cNvSpPr txBox="1"/>
          <p:nvPr userDrawn="1"/>
        </p:nvSpPr>
        <p:spPr>
          <a:xfrm>
            <a:off x="630420" y="10841218"/>
            <a:ext cx="4281824" cy="52322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l"/>
            <a:r>
              <a:rPr lang="en-US" sz="3600" b="0" i="0" spc="-81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rPr>
              <a:t>pro</a:t>
            </a:r>
            <a:r>
              <a:rPr lang="en-US" sz="3600" b="1" i="0" spc="-81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rPr>
              <a:t>disc</a:t>
            </a:r>
            <a:r>
              <a:rPr lang="en-US" sz="3600" b="1" i="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rPr>
              <a:t> C Vivo</a:t>
            </a:r>
            <a:br>
              <a:rPr lang="en-US" sz="3600" b="0" i="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rPr>
            </a:br>
            <a:r>
              <a:rPr lang="en-US" sz="3600" b="0" i="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rPr>
              <a:t>Total Disc Replacement </a:t>
            </a:r>
          </a:p>
        </p:txBody>
      </p:sp>
      <p:pic>
        <p:nvPicPr>
          <p:cNvPr id="4" name="Picture 3" descr="A close-up of a metal object&#10;&#10;Description automatically generated">
            <a:extLst>
              <a:ext uri="{FF2B5EF4-FFF2-40B4-BE49-F238E27FC236}">
                <a16:creationId xmlns:a16="http://schemas.microsoft.com/office/drawing/2014/main" id="{58536791-47F6-C1F9-B196-14574976C44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817924" y="6792286"/>
            <a:ext cx="7202334" cy="6668828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E58081E-BEE5-174A-A9F2-6D55C143B66A}"/>
              </a:ext>
            </a:extLst>
          </p:cNvPr>
          <p:cNvCxnSpPr>
            <a:cxnSpLocks/>
          </p:cNvCxnSpPr>
          <p:nvPr userDrawn="1"/>
        </p:nvCxnSpPr>
        <p:spPr>
          <a:xfrm>
            <a:off x="4554436" y="11424073"/>
            <a:ext cx="1624389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197280" y="1785087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1479</TotalTime>
  <Words>16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Franklin Gothic Book</vt:lpstr>
      <vt:lpstr>Franklin Gothic Demi Cond</vt:lpstr>
      <vt:lpstr>Franklin Gothic Heavy</vt:lpstr>
      <vt:lpstr>Franklin Gothic Medium Cond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Todd Green</cp:lastModifiedBy>
  <cp:revision>29</cp:revision>
  <dcterms:created xsi:type="dcterms:W3CDTF">2024-02-22T20:19:10Z</dcterms:created>
  <dcterms:modified xsi:type="dcterms:W3CDTF">2024-08-21T14:15:07Z</dcterms:modified>
  <cp:category/>
</cp:coreProperties>
</file>