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17"/>
    <p:restoredTop sz="91761"/>
  </p:normalViewPr>
  <p:slideViewPr>
    <p:cSldViewPr snapToGrid="0" snapToObjects="1">
      <p:cViewPr varScale="1">
        <p:scale>
          <a:sx n="54" d="100"/>
          <a:sy n="54" d="100"/>
        </p:scale>
        <p:origin x="192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89A5A-C5A0-184D-B2A3-D9ED087B6E7B}" type="datetimeFigureOut">
              <a:rPr lang="en-US" smtClean="0"/>
              <a:t>4/17/24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F0894-687B-B249-AA24-1CC38A6AF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77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Picture: © </a:t>
            </a:r>
            <a:r>
              <a:rPr lang="en-US" dirty="0" err="1"/>
              <a:t>Centinel</a:t>
            </a:r>
            <a:r>
              <a:rPr lang="en-US"/>
              <a:t> Spine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AF0894-687B-B249-AA24-1CC38A6AF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535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bone&#10;&#10;Description automatically generated">
            <a:extLst>
              <a:ext uri="{FF2B5EF4-FFF2-40B4-BE49-F238E27FC236}">
                <a16:creationId xmlns:a16="http://schemas.microsoft.com/office/drawing/2014/main" id="{0571543F-7223-A689-4C60-B037A7D00F1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346638" y="7878141"/>
            <a:ext cx="5817924" cy="5817924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0384C8A-A369-7E46-B4B3-3B52A5CE40E3}"/>
              </a:ext>
            </a:extLst>
          </p:cNvPr>
          <p:cNvSpPr/>
          <p:nvPr userDrawn="1"/>
        </p:nvSpPr>
        <p:spPr>
          <a:xfrm>
            <a:off x="0" y="6997148"/>
            <a:ext cx="5817924" cy="6718852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61000">
                <a:schemeClr val="bg1">
                  <a:alpha val="9000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6178825" y="915277"/>
            <a:ext cx="6841433" cy="6529488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DID YOU KNOW?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Disc arthroplasty is a surgical procedure wherein a diseased or damaged spinal disc is removed and replaced with an artificial disc designed to alleviate pain and preserve motion in the spine. It is also known as a disc replacement or total disc replacement (TDR).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5817924" y="807708"/>
            <a:ext cx="0" cy="664664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D96DEFB-043E-3943-B3A3-F8D0877C5AF6}"/>
              </a:ext>
            </a:extLst>
          </p:cNvPr>
          <p:cNvSpPr txBox="1"/>
          <p:nvPr userDrawn="1"/>
        </p:nvSpPr>
        <p:spPr>
          <a:xfrm>
            <a:off x="1204575" y="10167672"/>
            <a:ext cx="4281824" cy="523221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l"/>
            <a:r>
              <a:rPr lang="en-US" sz="3600" b="0" i="0" spc="-81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rPr>
              <a:t>pro</a:t>
            </a:r>
            <a:r>
              <a:rPr lang="en-US" sz="3600" b="1" i="0" spc="-81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rPr>
              <a:t>disc</a:t>
            </a:r>
            <a:r>
              <a:rPr lang="en-US" sz="3600" b="1" i="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rPr>
              <a:t>®</a:t>
            </a:r>
            <a:r>
              <a:rPr lang="en-US" sz="3600" b="1" i="0" spc="-81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rPr>
              <a:t> C Vivo</a:t>
            </a:r>
            <a:br>
              <a:rPr lang="en-US" sz="3600" b="0" i="0" spc="-81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rPr>
            </a:br>
            <a:r>
              <a:rPr lang="en-US" sz="3600" b="0" i="0" spc="-81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rPr>
              <a:t>Total Disc Replacement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E58081E-BEE5-174A-A9F2-6D55C143B66A}"/>
              </a:ext>
            </a:extLst>
          </p:cNvPr>
          <p:cNvCxnSpPr>
            <a:cxnSpLocks/>
          </p:cNvCxnSpPr>
          <p:nvPr userDrawn="1"/>
        </p:nvCxnSpPr>
        <p:spPr>
          <a:xfrm>
            <a:off x="5128591" y="10750527"/>
            <a:ext cx="2588945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324871" y="2082798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1450</TotalTime>
  <Words>10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Franklin Gothic Book</vt:lpstr>
      <vt:lpstr>Franklin Gothic Demi Cond</vt:lpstr>
      <vt:lpstr>Franklin Gothic Heavy</vt:lpstr>
      <vt:lpstr>Franklin Gothic Medium Cond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Christine Moley</cp:lastModifiedBy>
  <cp:revision>27</cp:revision>
  <dcterms:created xsi:type="dcterms:W3CDTF">2024-02-22T20:19:10Z</dcterms:created>
  <dcterms:modified xsi:type="dcterms:W3CDTF">2024-04-17T19:29:13Z</dcterms:modified>
  <cp:category/>
</cp:coreProperties>
</file>