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1"/>
    <p:restoredTop sz="86736" autoAdjust="0"/>
  </p:normalViewPr>
  <p:slideViewPr>
    <p:cSldViewPr snapToGrid="0" snapToObjects="1">
      <p:cViewPr varScale="1">
        <p:scale>
          <a:sx n="48" d="100"/>
          <a:sy n="48" d="100"/>
        </p:scale>
        <p:origin x="23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4973-50A2-1645-8941-39C587AE17D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BDAB9-39F8-894B-BB25-CD4ED03CC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8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on </a:t>
            </a:r>
            <a:r>
              <a:rPr lang="en-US" dirty="0" err="1"/>
              <a:t>flickr</a:t>
            </a:r>
            <a:r>
              <a:rPr lang="en-US" dirty="0"/>
              <a:t> at https://flic.kr/p/MYWZ46.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MKT-1124 Rev. </a:t>
            </a:r>
            <a:r>
              <a:rPr lang="en-US"/>
              <a:t>1, 8/2024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ABDAB9-39F8-894B-BB25-CD4ED03CC3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pine pain in a person's back&#10;&#10;Description automatically generated">
            <a:extLst>
              <a:ext uri="{FF2B5EF4-FFF2-40B4-BE49-F238E27FC236}">
                <a16:creationId xmlns:a16="http://schemas.microsoft.com/office/drawing/2014/main" id="{18B479F6-9F93-B76F-219F-75751F556E1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5400000">
            <a:off x="-3301447" y="3619500"/>
            <a:ext cx="13716000" cy="6477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716896" y="1328816"/>
            <a:ext cx="5323243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Degenerative Disc Disease (DDD) is an age-related deterioration of the spinal or intervertebral discs, which are located between each vertebra (spinal bone) of the spine.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4760408" y="1936526"/>
            <a:ext cx="786075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2FAA90F-E3B5-9A45-2713-0A588819C661}"/>
              </a:ext>
            </a:extLst>
          </p:cNvPr>
          <p:cNvSpPr txBox="1"/>
          <p:nvPr userDrawn="1"/>
        </p:nvSpPr>
        <p:spPr>
          <a:xfrm rot="16200000">
            <a:off x="10736325" y="10678482"/>
            <a:ext cx="5323244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1600" b="0" i="0" dirty="0">
                <a:latin typeface="Franklin Gothic Book" panose="020B0503020102020204" pitchFamily="34" charset="0"/>
              </a:rPr>
              <a:t>Picture by Daniel Max on </a:t>
            </a:r>
            <a:r>
              <a:rPr lang="en-US" sz="1600" b="0" i="0" dirty="0" err="1">
                <a:latin typeface="Franklin Gothic Book" panose="020B0503020102020204" pitchFamily="34" charset="0"/>
              </a:rPr>
              <a:t>flickr</a:t>
            </a:r>
            <a:r>
              <a:rPr lang="en-US" sz="1600" b="0" i="0" dirty="0">
                <a:latin typeface="Franklin Gothic Book" panose="020B0503020102020204" pitchFamily="34" charset="0"/>
              </a:rPr>
              <a:t> at https://</a:t>
            </a:r>
            <a:r>
              <a:rPr lang="en-US" sz="1600" b="0" i="0" dirty="0" err="1">
                <a:latin typeface="Franklin Gothic Book" panose="020B0503020102020204" pitchFamily="34" charset="0"/>
              </a:rPr>
              <a:t>flic.kr</a:t>
            </a:r>
            <a:r>
              <a:rPr lang="en-US" sz="1600" b="0" i="0" dirty="0">
                <a:latin typeface="Franklin Gothic Book" panose="020B0503020102020204" pitchFamily="34" charset="0"/>
              </a:rPr>
              <a:t>/p/MYWZ46.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316179" y="8901869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1591</TotalTime>
  <Words>25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Todd Green</cp:lastModifiedBy>
  <cp:revision>28</cp:revision>
  <dcterms:created xsi:type="dcterms:W3CDTF">2024-02-22T20:19:10Z</dcterms:created>
  <dcterms:modified xsi:type="dcterms:W3CDTF">2024-08-21T14:14:02Z</dcterms:modified>
  <cp:category/>
</cp:coreProperties>
</file>