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8CB14-3C88-551C-1781-E2ADF9AD9E1F}" name="Steven Sanderson" initials="SS" userId="S::S.Sanderson@centinelspine.com::896407bb-de0f-4b99-9b03-60b0b16f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7"/>
    <p:restoredTop sz="92774" autoAdjust="0"/>
  </p:normalViewPr>
  <p:slideViewPr>
    <p:cSldViewPr snapToGrid="0" snapToObjects="1">
      <p:cViewPr varScale="1">
        <p:scale>
          <a:sx n="37" d="100"/>
          <a:sy n="37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4062-774E-B147-90F2-3B216A1C825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DDB4-78DD-8841-BCD7-1F9BC81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</a:t>
            </a:r>
            <a:r>
              <a:rPr lang="en-US" dirty="0" err="1"/>
              <a:t>person-riding-a-mountain-bike-gOHfFgwyDNM?utm_content</a:t>
            </a:r>
            <a:r>
              <a:rPr lang="en-US" dirty="0"/>
              <a:t>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 dirty="0" err="1"/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EDDB4-78DD-8841-BCD7-1F9BC819B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bicycle on a road&#10;&#10;Description automatically generated">
            <a:extLst>
              <a:ext uri="{FF2B5EF4-FFF2-40B4-BE49-F238E27FC236}">
                <a16:creationId xmlns:a16="http://schemas.microsoft.com/office/drawing/2014/main" id="{7A823E53-CA64-D758-184E-81FDB97B8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0000"/>
          </a:blip>
          <a:srcRect l="10001" r="18477"/>
          <a:stretch/>
        </p:blipFill>
        <p:spPr>
          <a:xfrm>
            <a:off x="7176045" y="0"/>
            <a:ext cx="6539955" cy="13715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63593" y="1161775"/>
            <a:ext cx="5448859" cy="4165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Cycling accounts for 81% of traumatic spine injuries.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42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https://</a:t>
            </a:r>
            <a:r>
              <a:rPr lang="en-US" sz="24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/45bBsu4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863596" y="1812014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40692" y="8665029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</TotalTime>
  <Words>34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26</cp:revision>
  <dcterms:created xsi:type="dcterms:W3CDTF">2024-02-22T20:19:10Z</dcterms:created>
  <dcterms:modified xsi:type="dcterms:W3CDTF">2024-08-13T17:03:34Z</dcterms:modified>
  <cp:category/>
</cp:coreProperties>
</file>