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4"/>
    <p:restoredTop sz="94674"/>
  </p:normalViewPr>
  <p:slideViewPr>
    <p:cSldViewPr snapToGrid="0" snapToObjects="1">
      <p:cViewPr varScale="1">
        <p:scale>
          <a:sx n="59" d="100"/>
          <a:sy n="59" d="100"/>
        </p:scale>
        <p:origin x="3088"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3C6D4C-FB40-A44F-9AE5-898CE603F9A1}" type="datetimeFigureOut">
              <a:rPr lang="en-US" smtClean="0"/>
              <a:t>6/27/24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36CE1-AEFB-BE4B-B36A-510D964D73F0}" type="slidenum">
              <a:rPr lang="en-US" smtClean="0"/>
              <a:t>‹#›</a:t>
            </a:fld>
            <a:endParaRPr lang="en-US"/>
          </a:p>
        </p:txBody>
      </p:sp>
    </p:spTree>
    <p:extLst>
      <p:ext uri="{BB962C8B-B14F-4D97-AF65-F5344CB8AC3E}">
        <p14:creationId xmlns:p14="http://schemas.microsoft.com/office/powerpoint/2010/main" val="44833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Photo by Andrea </a:t>
            </a:r>
            <a:r>
              <a:rPr lang="en-US" dirty="0" err="1"/>
              <a:t>Piacquadio</a:t>
            </a:r>
            <a:r>
              <a:rPr lang="en-US" dirty="0"/>
              <a:t> on </a:t>
            </a:r>
            <a:r>
              <a:rPr lang="en-US" dirty="0" err="1"/>
              <a:t>Pexels</a:t>
            </a:r>
            <a:r>
              <a:rPr lang="en-US" dirty="0"/>
              <a:t>: https://</a:t>
            </a:r>
            <a:r>
              <a:rPr lang="en-US" dirty="0" err="1"/>
              <a:t>www.pexels.com</a:t>
            </a:r>
            <a:r>
              <a:rPr lang="en-US" dirty="0"/>
              <a:t>/photo/young-determined-man-training-alone-on-street-sports-ground-in-sunny-day-3768901/.</a:t>
            </a:r>
          </a:p>
        </p:txBody>
      </p:sp>
      <p:sp>
        <p:nvSpPr>
          <p:cNvPr id="4" name="Slide Number Placeholder 3"/>
          <p:cNvSpPr>
            <a:spLocks noGrp="1"/>
          </p:cNvSpPr>
          <p:nvPr>
            <p:ph type="sldNum" sz="quarter" idx="5"/>
          </p:nvPr>
        </p:nvSpPr>
        <p:spPr/>
        <p:txBody>
          <a:bodyPr/>
          <a:lstStyle/>
          <a:p>
            <a:fld id="{B7E36CE1-AEFB-BE4B-B36A-510D964D73F0}" type="slidenum">
              <a:rPr lang="en-US" smtClean="0"/>
              <a:t>1</a:t>
            </a:fld>
            <a:endParaRPr lang="en-US"/>
          </a:p>
        </p:txBody>
      </p:sp>
    </p:spTree>
    <p:extLst>
      <p:ext uri="{BB962C8B-B14F-4D97-AF65-F5344CB8AC3E}">
        <p14:creationId xmlns:p14="http://schemas.microsoft.com/office/powerpoint/2010/main" val="193137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6/27/24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A person doing plank on the ground&#10;&#10;Description automatically generated">
            <a:extLst>
              <a:ext uri="{FF2B5EF4-FFF2-40B4-BE49-F238E27FC236}">
                <a16:creationId xmlns:a16="http://schemas.microsoft.com/office/drawing/2014/main" id="{DDDD0E35-F21E-6D8F-0D4E-013C8569CA5C}"/>
              </a:ext>
            </a:extLst>
          </p:cNvPr>
          <p:cNvPicPr>
            <a:picLocks noChangeAspect="1"/>
          </p:cNvPicPr>
          <p:nvPr userDrawn="1"/>
        </p:nvPicPr>
        <p:blipFill rotWithShape="1">
          <a:blip r:embed="rId13"/>
          <a:srcRect t="23877" b="12216"/>
          <a:stretch/>
        </p:blipFill>
        <p:spPr>
          <a:xfrm>
            <a:off x="318053" y="0"/>
            <a:ext cx="13397944" cy="5762347"/>
          </a:xfrm>
          <a:prstGeom prst="rect">
            <a:avLst/>
          </a:prstGeom>
        </p:spPr>
      </p:pic>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16" name="TextBox 15">
            <a:extLst>
              <a:ext uri="{FF2B5EF4-FFF2-40B4-BE49-F238E27FC236}">
                <a16:creationId xmlns:a16="http://schemas.microsoft.com/office/drawing/2014/main" id="{8A74F0D9-2957-634B-A20A-006D7ECF45EE}"/>
              </a:ext>
            </a:extLst>
          </p:cNvPr>
          <p:cNvSpPr txBox="1"/>
          <p:nvPr userDrawn="1"/>
        </p:nvSpPr>
        <p:spPr>
          <a:xfrm>
            <a:off x="6202020" y="6776164"/>
            <a:ext cx="6602895" cy="5945921"/>
          </a:xfrm>
          <a:prstGeom prst="rect">
            <a:avLst/>
          </a:prstGeom>
          <a:noFill/>
        </p:spPr>
        <p:txBody>
          <a:bodyPr wrap="square" lIns="0" tIns="0" rIns="0" bIns="0" rtlCol="0" anchor="t">
            <a:noAutofit/>
          </a:bodyPr>
          <a:lstStyle/>
          <a:p>
            <a:pPr>
              <a:lnSpc>
                <a:spcPts val="5001"/>
              </a:lnSpc>
              <a:spcAft>
                <a:spcPts val="3600"/>
              </a:spcAft>
            </a:pPr>
            <a:r>
              <a:rPr lang="en-US" sz="6399" b="1" spc="-51" dirty="0">
                <a:solidFill>
                  <a:srgbClr val="00B0F0"/>
                </a:solidFill>
                <a:latin typeface="Franklin Gothic Demi Cond" panose="020B0603020102020204" pitchFamily="34" charset="0"/>
              </a:rPr>
              <a:t>TIP OF THE DAY:</a:t>
            </a:r>
          </a:p>
          <a:p>
            <a:pPr>
              <a:lnSpc>
                <a:spcPts val="4800"/>
              </a:lnSpc>
            </a:pPr>
            <a:r>
              <a:rPr lang="en-US" sz="4200" spc="-81" dirty="0">
                <a:solidFill>
                  <a:schemeClr val="tx1">
                    <a:lumMod val="65000"/>
                    <a:lumOff val="35000"/>
                  </a:schemeClr>
                </a:solidFill>
                <a:latin typeface="Franklin Gothic Book" panose="020B0503020102020204" pitchFamily="34" charset="0"/>
              </a:rPr>
              <a:t>Strengthening the core muscles of the abdomen and back may help support the spine, so add these moves—planks, bridges, bird dogs—into your exercise routine. But first, check with your doctor to make sure it is recommended.</a:t>
            </a:r>
          </a:p>
        </p:txBody>
      </p:sp>
      <p:cxnSp>
        <p:nvCxnSpPr>
          <p:cNvPr id="17" name="Straight Connector 16">
            <a:extLst>
              <a:ext uri="{FF2B5EF4-FFF2-40B4-BE49-F238E27FC236}">
                <a16:creationId xmlns:a16="http://schemas.microsoft.com/office/drawing/2014/main" id="{89DE95CC-7E89-0543-B088-C9BFF8D0256D}"/>
              </a:ext>
            </a:extLst>
          </p:cNvPr>
          <p:cNvCxnSpPr>
            <a:cxnSpLocks/>
          </p:cNvCxnSpPr>
          <p:nvPr userDrawn="1"/>
        </p:nvCxnSpPr>
        <p:spPr>
          <a:xfrm>
            <a:off x="5738410" y="4949687"/>
            <a:ext cx="0" cy="7772398"/>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D07557A-198A-3A38-C0D6-B2C56AC48B58}"/>
              </a:ext>
            </a:extLst>
          </p:cNvPr>
          <p:cNvSpPr txBox="1"/>
          <p:nvPr userDrawn="1"/>
        </p:nvSpPr>
        <p:spPr>
          <a:xfrm rot="16200000">
            <a:off x="10093077" y="10029557"/>
            <a:ext cx="6712445" cy="369332"/>
          </a:xfrm>
          <a:prstGeom prst="rect">
            <a:avLst/>
          </a:prstGeom>
          <a:noFill/>
        </p:spPr>
        <p:txBody>
          <a:bodyPr wrap="square" rtlCol="0">
            <a:spAutoFit/>
          </a:bodyPr>
          <a:lstStyle/>
          <a:p>
            <a:r>
              <a:rPr lang="en-US" dirty="0"/>
              <a:t>Photo by Andrea </a:t>
            </a:r>
            <a:r>
              <a:rPr lang="en-US" b="0" i="0" dirty="0" err="1">
                <a:latin typeface="Franklin Gothic Book" panose="020B0503020102020204" pitchFamily="34" charset="0"/>
              </a:rPr>
              <a:t>Piacquadio</a:t>
            </a:r>
            <a:r>
              <a:rPr lang="en-US" dirty="0"/>
              <a:t> on </a:t>
            </a:r>
            <a:r>
              <a:rPr lang="en-US" dirty="0" err="1"/>
              <a:t>Pexels</a:t>
            </a:r>
            <a:endParaRPr lang="en-US" dirty="0"/>
          </a:p>
        </p:txBody>
      </p:sp>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1149538" y="7633067"/>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1483</TotalTime>
  <Words>24</Words>
  <Application>Microsoft Macintosh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Calibri Light</vt:lpstr>
      <vt:lpstr>Franklin Gothic Book</vt:lpstr>
      <vt:lpstr>Franklin Gothic Demi Cond</vt:lpstr>
      <vt:lpstr>Franklin Gothic Heavy</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Jared Silvermintz</cp:lastModifiedBy>
  <cp:revision>21</cp:revision>
  <dcterms:created xsi:type="dcterms:W3CDTF">2024-02-22T20:19:10Z</dcterms:created>
  <dcterms:modified xsi:type="dcterms:W3CDTF">2024-06-27T18:32:56Z</dcterms:modified>
  <cp:category/>
</cp:coreProperties>
</file>