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4"/>
    <p:restoredTop sz="90146"/>
  </p:normalViewPr>
  <p:slideViewPr>
    <p:cSldViewPr snapToGrid="0" snapToObjects="1">
      <p:cViewPr>
        <p:scale>
          <a:sx n="60" d="100"/>
          <a:sy n="60" d="100"/>
        </p:scale>
        <p:origin x="3120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www.freepik.com</a:t>
            </a:r>
            <a:r>
              <a:rPr lang="en-US" dirty="0"/>
              <a:t>/free-photo/doctor-helping-patient-walk_14447037.htm#fromView=</a:t>
            </a:r>
            <a:r>
              <a:rPr lang="en-US" dirty="0" err="1"/>
              <a:t>image_search_similar&amp;page</a:t>
            </a:r>
            <a:r>
              <a:rPr lang="en-US" dirty="0"/>
              <a:t>=1&amp;position=0&amp;uuid=bf223e25-ea8e-4b5a-8d3a-399da7c13e63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in white coats&#10;&#10;Description automatically generated">
            <a:extLst>
              <a:ext uri="{FF2B5EF4-FFF2-40B4-BE49-F238E27FC236}">
                <a16:creationId xmlns:a16="http://schemas.microsoft.com/office/drawing/2014/main" id="{DA63EBB5-0810-3F35-8744-FE44D16D5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9781" t="280" r="13167" b="199"/>
          <a:stretch/>
        </p:blipFill>
        <p:spPr>
          <a:xfrm>
            <a:off x="275523" y="0"/>
            <a:ext cx="7673009" cy="137405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858000" y="5107663"/>
            <a:ext cx="647615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6DCE03-AB17-3B4B-B38A-1D97D5A5F276}"/>
              </a:ext>
            </a:extLst>
          </p:cNvPr>
          <p:cNvSpPr txBox="1"/>
          <p:nvPr userDrawn="1"/>
        </p:nvSpPr>
        <p:spPr>
          <a:xfrm>
            <a:off x="8437692" y="976022"/>
            <a:ext cx="4896460" cy="72748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MYTH: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Spine surgery patients require long-term bed rest after surgery.</a:t>
            </a:r>
          </a:p>
          <a:p>
            <a:pPr>
              <a:lnSpc>
                <a:spcPts val="4800"/>
              </a:lnSpc>
            </a:pPr>
            <a:endParaRPr lang="en-US" sz="42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REALITY: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Some patients start walking the same day as their spine surgery.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4AD23-DA82-814A-8F22-799C895B00DB}"/>
              </a:ext>
            </a:extLst>
          </p:cNvPr>
          <p:cNvSpPr txBox="1"/>
          <p:nvPr userDrawn="1"/>
        </p:nvSpPr>
        <p:spPr>
          <a:xfrm>
            <a:off x="593576" y="12682330"/>
            <a:ext cx="7189457" cy="636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https://bit.ly/4cWZivN. Image by </a:t>
            </a:r>
            <a:r>
              <a:rPr lang="en-US" sz="2400" spc="-81" dirty="0" err="1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Freepik</a:t>
            </a:r>
            <a:r>
              <a:rPr lang="en-US" sz="2400" spc="-8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D3346C-2DCE-7A47-8D0D-0B29EE118C44}"/>
              </a:ext>
            </a:extLst>
          </p:cNvPr>
          <p:cNvCxnSpPr>
            <a:cxnSpLocks/>
          </p:cNvCxnSpPr>
          <p:nvPr userDrawn="1"/>
        </p:nvCxnSpPr>
        <p:spPr>
          <a:xfrm>
            <a:off x="8437692" y="1577652"/>
            <a:ext cx="489646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9017834" y="9091334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</TotalTime>
  <Words>42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27</cp:revision>
  <dcterms:created xsi:type="dcterms:W3CDTF">2024-02-22T20:19:10Z</dcterms:created>
  <dcterms:modified xsi:type="dcterms:W3CDTF">2024-10-24T18:00:50Z</dcterms:modified>
  <cp:category/>
</cp:coreProperties>
</file>