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/>
    <p:restoredTop sz="96405" autoAdjust="0"/>
  </p:normalViewPr>
  <p:slideViewPr>
    <p:cSldViewPr snapToGrid="0" snapToObjects="1">
      <p:cViewPr varScale="1">
        <p:scale>
          <a:sx n="63" d="100"/>
          <a:sy n="63" d="100"/>
        </p:scale>
        <p:origin x="29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/photo/woman-in-white-shirt-lying-on-bed-6603663/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Source: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www.spine-health.com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/blog/best-sleeping-position-your-back-pain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on a bed with a mask on her eyes&#10;&#10;Description automatically generated">
            <a:extLst>
              <a:ext uri="{FF2B5EF4-FFF2-40B4-BE49-F238E27FC236}">
                <a16:creationId xmlns:a16="http://schemas.microsoft.com/office/drawing/2014/main" id="{6970767E-4234-0247-3DB7-7D576E6D1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2686" b="7418"/>
          <a:stretch/>
        </p:blipFill>
        <p:spPr>
          <a:xfrm>
            <a:off x="318050" y="1"/>
            <a:ext cx="13397947" cy="71362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017026" y="8101269"/>
            <a:ext cx="6337024" cy="34976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At the end of the day, give your back a good rest by sleeping on your back or side.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672690" y="5029200"/>
            <a:ext cx="0" cy="656976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10966B-7E77-1346-9BAA-FF4A544C3FA5}"/>
              </a:ext>
            </a:extLst>
          </p:cNvPr>
          <p:cNvSpPr txBox="1"/>
          <p:nvPr userDrawn="1"/>
        </p:nvSpPr>
        <p:spPr>
          <a:xfrm>
            <a:off x="878058" y="12682330"/>
            <a:ext cx="12221715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www.spine-health.com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/blog/best-sleeping-position-your-back-pain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626378" y="7877329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32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35</cp:revision>
  <dcterms:created xsi:type="dcterms:W3CDTF">2024-02-22T20:19:10Z</dcterms:created>
  <dcterms:modified xsi:type="dcterms:W3CDTF">2024-10-24T17:43:32Z</dcterms:modified>
  <cp:category/>
</cp:coreProperties>
</file>