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92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1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795FDF-92F3-FD41-86D5-6F84448C32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2000" contrast="-16000"/>
                    </a14:imgEffect>
                  </a14:imgLayer>
                </a14:imgProps>
              </a:ext>
            </a:extLst>
          </a:blip>
          <a:srcRect l="9642" t="3326" r="5068" b="11383"/>
          <a:stretch/>
        </p:blipFill>
        <p:spPr>
          <a:xfrm>
            <a:off x="0" y="6858000"/>
            <a:ext cx="13716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915277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At any given time, 619 million people around the world will be affected by back pain.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 marL="0" marR="0" lvl="0" indent="0" algn="l" defTabSz="457151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2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en-US" sz="220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thegoodbody.com</a:t>
            </a:r>
            <a:r>
              <a:rPr lang="en-US" sz="220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/BACK-PAIN-STATISTICS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744905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54432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19</cp:revision>
  <dcterms:created xsi:type="dcterms:W3CDTF">2024-02-22T20:19:10Z</dcterms:created>
  <dcterms:modified xsi:type="dcterms:W3CDTF">2024-02-26T15:47:31Z</dcterms:modified>
  <cp:category/>
</cp:coreProperties>
</file>