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28"/>
    <p:restoredTop sz="91944"/>
  </p:normalViewPr>
  <p:slideViewPr>
    <p:cSldViewPr snapToGrid="0" snapToObjects="1">
      <p:cViewPr varScale="1">
        <p:scale>
          <a:sx n="57" d="100"/>
          <a:sy n="57" d="100"/>
        </p:scale>
        <p:origin x="213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3B50D-A2AE-4B45-B809-30284E102F85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2E427-D2D1-0F42-A4E5-D0C92D009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1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Picture: original graft from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2E427-D2D1-0F42-A4E5-D0C92D009D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5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D2518B9-9FD4-0D47-94B9-266834AF67FB}"/>
              </a:ext>
            </a:extLst>
          </p:cNvPr>
          <p:cNvGrpSpPr/>
          <p:nvPr userDrawn="1"/>
        </p:nvGrpSpPr>
        <p:grpSpPr>
          <a:xfrm>
            <a:off x="32996" y="2"/>
            <a:ext cx="7779139" cy="13716000"/>
            <a:chOff x="32997" y="2"/>
            <a:chExt cx="6858002" cy="13716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448A54C-7187-6D4E-BC7D-4B9DE324DD7E}"/>
                </a:ext>
              </a:extLst>
            </p:cNvPr>
            <p:cNvSpPr/>
            <p:nvPr userDrawn="1"/>
          </p:nvSpPr>
          <p:spPr>
            <a:xfrm>
              <a:off x="32997" y="2"/>
              <a:ext cx="6858002" cy="137160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33" dirty="0"/>
                <a:t>v</a:t>
              </a:r>
            </a:p>
          </p:txBody>
        </p:sp>
        <p:sp>
          <p:nvSpPr>
            <p:cNvPr id="11" name="Manual Input 10">
              <a:extLst>
                <a:ext uri="{FF2B5EF4-FFF2-40B4-BE49-F238E27FC236}">
                  <a16:creationId xmlns:a16="http://schemas.microsoft.com/office/drawing/2014/main" id="{658EEBA8-93A2-9F49-91FD-8851E7ED951E}"/>
                </a:ext>
              </a:extLst>
            </p:cNvPr>
            <p:cNvSpPr/>
            <p:nvPr userDrawn="1"/>
          </p:nvSpPr>
          <p:spPr>
            <a:xfrm>
              <a:off x="32997" y="5267743"/>
              <a:ext cx="6858002" cy="8448255"/>
            </a:xfrm>
            <a:prstGeom prst="flowChartManualInput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8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33" dirty="0"/>
                <a:t>v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831558" y="900140"/>
            <a:ext cx="6563156" cy="472135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DID YOU KNOW?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According to the CDC, the percentage of people who experienced back pain over a three month period differed only slightly by age group.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1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831557" y="1641020"/>
            <a:ext cx="5887295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blue rectangular bar with black text&#10;&#10;Description automatically generated with medium confidence">
            <a:extLst>
              <a:ext uri="{FF2B5EF4-FFF2-40B4-BE49-F238E27FC236}">
                <a16:creationId xmlns:a16="http://schemas.microsoft.com/office/drawing/2014/main" id="{C0689BEF-5350-F1BE-0DC4-7380F76841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-2801" t="-2326" r="-2522" b="-3189"/>
          <a:stretch/>
        </p:blipFill>
        <p:spPr>
          <a:xfrm>
            <a:off x="831557" y="5545277"/>
            <a:ext cx="9485260" cy="712684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0BF981E-AE36-7F43-831B-A1A9F3C0B36E}"/>
              </a:ext>
            </a:extLst>
          </p:cNvPr>
          <p:cNvSpPr txBox="1"/>
          <p:nvPr userDrawn="1"/>
        </p:nvSpPr>
        <p:spPr>
          <a:xfrm>
            <a:off x="831557" y="12781720"/>
            <a:ext cx="12221715" cy="63610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0" marR="0" lvl="0" indent="0" algn="l" defTabSz="457151" rtl="0" eaLnBrk="1" fontAlgn="auto" latinLnBrk="0" hangingPunct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1 </a:t>
            </a:r>
            <a:r>
              <a:rPr lang="en-US" sz="24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https://</a:t>
            </a:r>
            <a:r>
              <a:rPr lang="en-US" sz="24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bit.ly</a:t>
            </a:r>
            <a:r>
              <a:rPr lang="en-US" sz="24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/4edyZ5N</a:t>
            </a:r>
          </a:p>
        </p:txBody>
      </p: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8917513" y="919857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1494</TotalTime>
  <Words>11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27</cp:revision>
  <dcterms:created xsi:type="dcterms:W3CDTF">2024-02-22T20:19:10Z</dcterms:created>
  <dcterms:modified xsi:type="dcterms:W3CDTF">2024-10-24T17:52:25Z</dcterms:modified>
  <cp:category/>
</cp:coreProperties>
</file>