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28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238CA-10C3-FB4B-9438-B30CE92F4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8053" r="38629"/>
          <a:stretch/>
        </p:blipFill>
        <p:spPr>
          <a:xfrm>
            <a:off x="6857990" y="-4"/>
            <a:ext cx="6858007" cy="137221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63593" y="863600"/>
            <a:ext cx="5448858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80% of Americans will suffer from some type of back pain during their lives.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thegoodbody.com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/BACK-PAIN-STATISTICS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863596" y="1513840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904247" y="763016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13</cp:revision>
  <dcterms:created xsi:type="dcterms:W3CDTF">2024-02-22T20:19:10Z</dcterms:created>
  <dcterms:modified xsi:type="dcterms:W3CDTF">2024-02-26T15:27:04Z</dcterms:modified>
  <cp:category/>
</cp:coreProperties>
</file>