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42"/>
    <p:restoredTop sz="91972"/>
  </p:normalViewPr>
  <p:slideViewPr>
    <p:cSldViewPr snapToGrid="0" snapToObjects="1">
      <p:cViewPr varScale="1">
        <p:scale>
          <a:sx n="51" d="100"/>
          <a:sy n="51" d="100"/>
        </p:scale>
        <p:origin x="2097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3B50D-A2AE-4B45-B809-30284E102F85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2E427-D2D1-0F42-A4E5-D0C92D009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8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Picture: https://</a:t>
            </a:r>
            <a:r>
              <a:rPr lang="en-US" dirty="0" err="1"/>
              <a:t>www.pexels.com</a:t>
            </a:r>
            <a:r>
              <a:rPr lang="en-US" dirty="0"/>
              <a:t>/photo/parent-hand-holding-baby-lying-down-25241904/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2E427-D2D1-0F42-A4E5-D0C92D009D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5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0384C8A-A369-7E46-B4B3-3B52A5CE40E3}"/>
              </a:ext>
            </a:extLst>
          </p:cNvPr>
          <p:cNvSpPr/>
          <p:nvPr userDrawn="1"/>
        </p:nvSpPr>
        <p:spPr>
          <a:xfrm>
            <a:off x="0" y="6997148"/>
            <a:ext cx="5817924" cy="6718852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61000">
                <a:schemeClr val="bg1">
                  <a:alpha val="9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562708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74F0D9-2957-634B-A20A-006D7ECF45EE}"/>
              </a:ext>
            </a:extLst>
          </p:cNvPr>
          <p:cNvSpPr txBox="1"/>
          <p:nvPr userDrawn="1"/>
        </p:nvSpPr>
        <p:spPr>
          <a:xfrm>
            <a:off x="6178825" y="1440519"/>
            <a:ext cx="6841433" cy="459100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FACT:</a:t>
            </a:r>
          </a:p>
          <a:p>
            <a:pPr>
              <a:lnSpc>
                <a:spcPts val="4800"/>
              </a:lnSpc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In the womb, the spine begins to develop on day 17</a:t>
            </a:r>
            <a:r>
              <a:rPr lang="en-US" sz="420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1</a:t>
            </a: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.</a:t>
            </a:r>
          </a:p>
          <a:p>
            <a:pPr>
              <a:lnSpc>
                <a:spcPts val="4800"/>
              </a:lnSpc>
            </a:pPr>
            <a:endParaRPr lang="en-US" sz="4200" spc="-8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lnSpc>
                <a:spcPts val="4800"/>
              </a:lnSpc>
            </a:pPr>
            <a:r>
              <a:rPr lang="en-US" sz="18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1. https://</a:t>
            </a:r>
            <a:r>
              <a:rPr lang="en-US" sz="1800" spc="-8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bit.ly</a:t>
            </a:r>
            <a:r>
              <a:rPr lang="en-US" sz="18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/3Ac3j23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E95CC-7E89-0543-B088-C9BFF8D0256D}"/>
              </a:ext>
            </a:extLst>
          </p:cNvPr>
          <p:cNvCxnSpPr>
            <a:cxnSpLocks/>
          </p:cNvCxnSpPr>
          <p:nvPr userDrawn="1"/>
        </p:nvCxnSpPr>
        <p:spPr>
          <a:xfrm>
            <a:off x="5817924" y="1125415"/>
            <a:ext cx="0" cy="4148334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aby lying on a person's hand&#10;&#10;Description automatically generated">
            <a:extLst>
              <a:ext uri="{FF2B5EF4-FFF2-40B4-BE49-F238E27FC236}">
                <a16:creationId xmlns:a16="http://schemas.microsoft.com/office/drawing/2014/main" id="{25B00C20-9898-85B1-4A88-3233FFF22D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27443"/>
          <a:stretch/>
        </p:blipFill>
        <p:spPr>
          <a:xfrm>
            <a:off x="318063" y="7235255"/>
            <a:ext cx="13397937" cy="648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1178567" y="1544325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1475</TotalTime>
  <Words>19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Franklin Gothic Book</vt:lpstr>
      <vt:lpstr>Franklin Gothic Demi Cond</vt:lpstr>
      <vt:lpstr>Franklin Gothic Heavy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Todd Green</cp:lastModifiedBy>
  <cp:revision>29</cp:revision>
  <dcterms:created xsi:type="dcterms:W3CDTF">2024-02-22T20:19:10Z</dcterms:created>
  <dcterms:modified xsi:type="dcterms:W3CDTF">2024-11-07T18:32:07Z</dcterms:modified>
  <cp:category/>
</cp:coreProperties>
</file>