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8CB14-3C88-551C-1781-E2ADF9AD9E1F}" name="Steven Sanderson" initials="SS" userId="S::S.Sanderson@centinelspine.com::896407bb-de0f-4b99-9b03-60b0b16fb8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6"/>
    <p:restoredTop sz="94740"/>
  </p:normalViewPr>
  <p:slideViewPr>
    <p:cSldViewPr snapToGrid="0" snapToObjects="1">
      <p:cViewPr varScale="1">
        <p:scale>
          <a:sx n="38" d="100"/>
          <a:sy n="38" d="100"/>
        </p:scale>
        <p:origin x="86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4062-774E-B147-90F2-3B216A1C825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DDB4-78DD-8841-BCD7-1F9BC819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/photos/man-in-white-shirt-and-blue-shorts-playing-volleyball-on-beach-during-daytime-4NFvh-BCoXA?utm_content=</a:t>
            </a:r>
            <a:r>
              <a:rPr lang="en-US" dirty="0" err="1"/>
              <a:t>creditShareLink&amp;utm_medium</a:t>
            </a:r>
            <a:r>
              <a:rPr lang="en-US" dirty="0"/>
              <a:t>=</a:t>
            </a:r>
            <a:r>
              <a:rPr lang="en-US" dirty="0" err="1"/>
              <a:t>referral&amp;utm_source</a:t>
            </a:r>
            <a:r>
              <a:rPr lang="en-US" dirty="0"/>
              <a:t>=</a:t>
            </a:r>
            <a:r>
              <a:rPr lang="en-US" dirty="0" err="1"/>
              <a:t>unsplash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EDDB4-78DD-8841-BCD7-1F9BC819B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laying volleyball on a beach&#10;&#10;Description automatically generated">
            <a:extLst>
              <a:ext uri="{FF2B5EF4-FFF2-40B4-BE49-F238E27FC236}">
                <a16:creationId xmlns:a16="http://schemas.microsoft.com/office/drawing/2014/main" id="{8748F280-00F0-42DF-DE94-A9027862D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3221"/>
          <a:stretch/>
        </p:blipFill>
        <p:spPr>
          <a:xfrm>
            <a:off x="7609114" y="-6318"/>
            <a:ext cx="6106886" cy="137223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63593" y="1161771"/>
            <a:ext cx="5749858" cy="420535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in 3 competitive athletes will experience low back pain.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4800"/>
              </a:lnSpc>
            </a:pPr>
            <a:endParaRPr lang="en-US" sz="420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24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https://</a:t>
            </a:r>
            <a:r>
              <a:rPr lang="en-US" sz="24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/4c8Zyb0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863596" y="1812011"/>
            <a:ext cx="8956265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796876" y="8479251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34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24</cp:revision>
  <dcterms:created xsi:type="dcterms:W3CDTF">2024-02-22T20:19:10Z</dcterms:created>
  <dcterms:modified xsi:type="dcterms:W3CDTF">2024-08-13T17:02:40Z</dcterms:modified>
  <cp:category/>
</cp:coreProperties>
</file>