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7315200" cy="96012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3"/>
    <p:restoredTop sz="94674"/>
  </p:normalViewPr>
  <p:slideViewPr>
    <p:cSldViewPr snapToGrid="0" snapToObjects="1">
      <p:cViewPr varScale="1">
        <p:scale>
          <a:sx n="42" d="100"/>
          <a:sy n="42" d="100"/>
        </p:scale>
        <p:origin x="20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2F14062-774E-B147-90F2-3B216A1C825B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36763" y="1200150"/>
            <a:ext cx="32416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32EDDB4-78DD-8841-BCD7-1F9BC819B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24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 https://</a:t>
            </a:r>
            <a:r>
              <a:rPr lang="en-US" dirty="0" err="1"/>
              <a:t>www.freepik.com</a:t>
            </a:r>
            <a:r>
              <a:rPr lang="en-US" dirty="0"/>
              <a:t>/free-photo/man-with-blue-shirt-with-back-pain_1184451.htm#fromView=</a:t>
            </a:r>
            <a:r>
              <a:rPr lang="en-US" dirty="0" err="1"/>
              <a:t>search&amp;page</a:t>
            </a:r>
            <a:r>
              <a:rPr lang="en-US"/>
              <a:t>=1&amp;position=23&amp;uuid=077a52c6-b819-4f82-8189-d9d0ee2bd226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EDDB4-78DD-8841-BCD7-1F9BC819BA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3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D633FE-77D9-F447-E70B-73B26F5E535F}"/>
              </a:ext>
            </a:extLst>
          </p:cNvPr>
          <p:cNvSpPr/>
          <p:nvPr userDrawn="1"/>
        </p:nvSpPr>
        <p:spPr>
          <a:xfrm>
            <a:off x="6857995" y="0"/>
            <a:ext cx="6858002" cy="1371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33" dirty="0"/>
              <a:t>v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863593" y="863601"/>
            <a:ext cx="5213451" cy="59944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DID YOU KNOW?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Arthritis is the disease of a joint in the body— including the facet joint of the spine—that causes inflammation, swelling, and pain that may limit the motion of the joint.</a:t>
            </a:r>
            <a:endParaRPr lang="en-US" sz="4200" spc="-81" baseline="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863596" y="1513840"/>
            <a:ext cx="8379795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erson with a beard and mustache wearing a blue shirt&#10;&#10;Description automatically generated">
            <a:extLst>
              <a:ext uri="{FF2B5EF4-FFF2-40B4-BE49-F238E27FC236}">
                <a16:creationId xmlns:a16="http://schemas.microsoft.com/office/drawing/2014/main" id="{0FB61EBD-870A-7B1D-63F1-34FE1114D80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077044" y="5"/>
            <a:ext cx="9156204" cy="137159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354A38C-7722-BC4B-AF27-B9DFF36CEEE4}"/>
              </a:ext>
            </a:extLst>
          </p:cNvPr>
          <p:cNvSpPr/>
          <p:nvPr userDrawn="1"/>
        </p:nvSpPr>
        <p:spPr>
          <a:xfrm rot="5400000">
            <a:off x="6884121" y="9534649"/>
            <a:ext cx="3155800" cy="6070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800"/>
              </a:lnSpc>
            </a:pPr>
            <a:r>
              <a:rPr lang="en-US" sz="1800" spc="-8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Image by </a:t>
            </a:r>
            <a:r>
              <a:rPr lang="en-US" sz="1800" spc="-81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luis_molinero</a:t>
            </a:r>
            <a:r>
              <a:rPr lang="en-US" sz="1800" spc="-8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on </a:t>
            </a:r>
            <a:r>
              <a:rPr lang="en-US" sz="1800" spc="-81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Freepik</a:t>
            </a:r>
            <a:endParaRPr lang="en-US" sz="1050" spc="-81" baseline="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1513847" y="8152679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5525</TotalTime>
  <Words>38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Franklin Gothic Book</vt:lpstr>
      <vt:lpstr>Franklin Gothic Demi Cond</vt:lpstr>
      <vt:lpstr>Franklin Gothic Heavy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Todd Green</cp:lastModifiedBy>
  <cp:revision>20</cp:revision>
  <dcterms:created xsi:type="dcterms:W3CDTF">2024-02-22T20:19:10Z</dcterms:created>
  <dcterms:modified xsi:type="dcterms:W3CDTF">2024-09-06T13:27:41Z</dcterms:modified>
  <cp:category/>
</cp:coreProperties>
</file>