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6"/>
    <p:restoredTop sz="94740"/>
  </p:normalViewPr>
  <p:slideViewPr>
    <p:cSldViewPr snapToGrid="0" snapToObjects="1">
      <p:cViewPr varScale="1">
        <p:scale>
          <a:sx n="59" d="100"/>
          <a:sy n="59" d="100"/>
        </p:scale>
        <p:origin x="309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14062-774E-B147-90F2-3B216A1C825B}" type="datetimeFigureOut">
              <a:rPr lang="en-US" smtClean="0"/>
              <a:t>7/22/24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EDDB4-78DD-8841-BCD7-1F9BC819B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2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unsplash.com</a:t>
            </a:r>
            <a:r>
              <a:rPr lang="en-US" dirty="0"/>
              <a:t>/photos/man-in-white-t-shirt-and-black-shorts-holding-golf-club-kaZ6Uu54ZjE?utm_content=</a:t>
            </a:r>
            <a:r>
              <a:rPr lang="en-US" dirty="0" err="1"/>
              <a:t>creditShareLink&amp;utm_medium</a:t>
            </a:r>
            <a:r>
              <a:rPr lang="en-US" dirty="0"/>
              <a:t>=</a:t>
            </a:r>
            <a:r>
              <a:rPr lang="en-US" dirty="0" err="1"/>
              <a:t>referral&amp;utm_source</a:t>
            </a:r>
            <a:r>
              <a:rPr lang="en-US" dirty="0"/>
              <a:t>=</a:t>
            </a:r>
            <a:r>
              <a:rPr lang="en-US" dirty="0" err="1"/>
              <a:t>unsplash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EDDB4-78DD-8841-BCD7-1F9BC819BA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3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construction workers working on a building&#10;&#10;Description automatically generated">
            <a:extLst>
              <a:ext uri="{FF2B5EF4-FFF2-40B4-BE49-F238E27FC236}">
                <a16:creationId xmlns:a16="http://schemas.microsoft.com/office/drawing/2014/main" id="{6927847C-F16E-925D-9BD9-0ED41894E2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58991" y="0"/>
            <a:ext cx="6557009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863593" y="1300922"/>
            <a:ext cx="5749858" cy="7233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Every year, 50% of all employed Americans (80 million workers), claim to have back pain.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  <a:p>
            <a:pPr>
              <a:lnSpc>
                <a:spcPts val="4800"/>
              </a:lnSpc>
            </a:pPr>
            <a:endParaRPr lang="en-US" sz="4200" spc="-81" baseline="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24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24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https://</a:t>
            </a:r>
            <a:r>
              <a:rPr lang="en-US" sz="2400" spc="-81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bit.ly</a:t>
            </a:r>
            <a:r>
              <a:rPr lang="en-US" sz="2400" spc="-8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/4bEXZRR.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863596" y="1951162"/>
            <a:ext cx="729488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66247" y="7956736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1473</TotalTime>
  <Words>34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22</cp:revision>
  <dcterms:created xsi:type="dcterms:W3CDTF">2024-02-22T20:19:10Z</dcterms:created>
  <dcterms:modified xsi:type="dcterms:W3CDTF">2024-07-22T16:44:54Z</dcterms:modified>
  <cp:category/>
</cp:coreProperties>
</file>