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36"/>
    <p:restoredTop sz="91944"/>
  </p:normalViewPr>
  <p:slideViewPr>
    <p:cSldViewPr snapToGrid="0" snapToObjects="1">
      <p:cViewPr varScale="1">
        <p:scale>
          <a:sx n="57" d="100"/>
          <a:sy n="57" d="100"/>
        </p:scale>
        <p:origin x="322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50D-A2AE-4B45-B809-30284E102F85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2E427-D2D1-0F42-A4E5-D0C92D009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from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plusjakartasans"/>
              </a:rPr>
              <a:t>Pexels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plusjakartasans"/>
              </a:rPr>
              <a:t> at https://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plusjakartasans"/>
              </a:rPr>
              <a:t>www.pexels.com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plusjakartasans"/>
              </a:rPr>
              <a:t>/photo/woman-in-brown-sleeveless-dress-and-blue-jeans-standing-on-gray-path-road-906106/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2E427-D2D1-0F42-A4E5-D0C92D009D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erson walking on a dirt road&#10;&#10;Description automatically generated">
            <a:extLst>
              <a:ext uri="{FF2B5EF4-FFF2-40B4-BE49-F238E27FC236}">
                <a16:creationId xmlns:a16="http://schemas.microsoft.com/office/drawing/2014/main" id="{E66C0682-5D31-B30F-454A-020EBB0B8F2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8468" y="6018028"/>
            <a:ext cx="13412972" cy="769797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7017026" y="1070804"/>
            <a:ext cx="6010285" cy="459100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TIP OF THE DAY: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After total disc replacement surgery with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4200" b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, short walks several times a day may help prevent stiffness or tight muscles.</a:t>
            </a:r>
            <a:endParaRPr lang="en-US" sz="4200" spc="-81" baseline="300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6672690" y="894522"/>
            <a:ext cx="0" cy="6460435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626378" y="1194527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1551</TotalTime>
  <Words>21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plusjakartasans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37</cp:revision>
  <dcterms:created xsi:type="dcterms:W3CDTF">2024-02-22T20:19:10Z</dcterms:created>
  <dcterms:modified xsi:type="dcterms:W3CDTF">2024-10-25T15:17:34Z</dcterms:modified>
  <cp:category/>
</cp:coreProperties>
</file>