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0146"/>
  </p:normalViewPr>
  <p:slideViewPr>
    <p:cSldViewPr snapToGrid="0" snapToObjects="1">
      <p:cViewPr varScale="1">
        <p:scale>
          <a:sx n="37" d="100"/>
          <a:sy n="37" d="100"/>
        </p:scale>
        <p:origin x="25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30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0B415-D230-65DA-E799-1FD5777F6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C6AB5-A8C0-1AD1-6537-DC75D93D9D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904A-41D5-CD43-974F-E51076E83C6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CEEA-B2A3-B31A-4CA3-D933BD02C5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07595-BB19-7A74-85D6-C1B8B203A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35D2-EFAA-3B46-A46D-F59533DF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dirty="0"/>
              <a:t> at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/photo/photo-of-person-walking-on-dirt-road-2304422/</a:t>
            </a:r>
          </a:p>
          <a:p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path with trees&#10;&#10;Description automatically generated">
            <a:extLst>
              <a:ext uri="{FF2B5EF4-FFF2-40B4-BE49-F238E27FC236}">
                <a16:creationId xmlns:a16="http://schemas.microsoft.com/office/drawing/2014/main" id="{7447C2E9-0A1E-56DE-69AC-E0BA9D158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5730" t="15625" r="18851" b="490"/>
          <a:stretch/>
        </p:blipFill>
        <p:spPr>
          <a:xfrm>
            <a:off x="309144" y="0"/>
            <a:ext cx="7105448" cy="13715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52D13-2B6D-404A-9FC4-B18ED8532E56}"/>
              </a:ext>
            </a:extLst>
          </p:cNvPr>
          <p:cNvCxnSpPr>
            <a:cxnSpLocks/>
          </p:cNvCxnSpPr>
          <p:nvPr userDrawn="1"/>
        </p:nvCxnSpPr>
        <p:spPr>
          <a:xfrm>
            <a:off x="4393096" y="4491439"/>
            <a:ext cx="89410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77EBC6-6D8A-C448-87F5-4309973E051B}"/>
              </a:ext>
            </a:extLst>
          </p:cNvPr>
          <p:cNvSpPr txBox="1"/>
          <p:nvPr userDrawn="1"/>
        </p:nvSpPr>
        <p:spPr>
          <a:xfrm>
            <a:off x="7891670" y="638096"/>
            <a:ext cx="5442482" cy="72748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MYTH: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Recovery time for total disc replacement surgery can be long and painful.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REALITY: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Recovery time for total disc replacement surgery can often be short. Patients can walk within a few hours of surgery and potentially return to light activity within a few weeks.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9676C4-4D7C-FD49-8DFC-4B84229A8A50}"/>
              </a:ext>
            </a:extLst>
          </p:cNvPr>
          <p:cNvCxnSpPr>
            <a:cxnSpLocks/>
          </p:cNvCxnSpPr>
          <p:nvPr userDrawn="1"/>
        </p:nvCxnSpPr>
        <p:spPr>
          <a:xfrm>
            <a:off x="7891670" y="1239726"/>
            <a:ext cx="544248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679187" y="943476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22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36</cp:revision>
  <dcterms:created xsi:type="dcterms:W3CDTF">2024-02-22T20:19:10Z</dcterms:created>
  <dcterms:modified xsi:type="dcterms:W3CDTF">2025-03-11T17:15:04Z</dcterms:modified>
  <cp:category/>
</cp:coreProperties>
</file>