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/>
    <p:restoredTop sz="90146"/>
  </p:normalViewPr>
  <p:slideViewPr>
    <p:cSldViewPr snapToGrid="0" snapToObjects="1">
      <p:cViewPr varScale="1">
        <p:scale>
          <a:sx n="50" d="100"/>
          <a:sy n="50" d="100"/>
        </p:scale>
        <p:origin x="19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774D-DB54-E645-A9C2-DA9399B124D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52767-C1CF-2D4F-8247-B300575D9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</a:t>
            </a:r>
            <a:r>
              <a:rPr lang="en-US" dirty="0" err="1"/>
              <a:t>Unsplash</a:t>
            </a:r>
            <a:r>
              <a:rPr lang="en-US" dirty="0"/>
              <a:t> at https://unsplash.com/photos/woman-in-white-tank-top-and-blue-denim-shorts-sitting-on-bed-xWlsYJU4ynE.</a:t>
            </a:r>
          </a:p>
          <a:p>
            <a:r>
              <a:rPr lang="en-US" dirty="0"/>
              <a:t>MKT-1124 Rev. 1, 8/2024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52767-C1CF-2D4F-8247-B300575D9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her stomach&#10;&#10;Description automatically generated">
            <a:extLst>
              <a:ext uri="{FF2B5EF4-FFF2-40B4-BE49-F238E27FC236}">
                <a16:creationId xmlns:a16="http://schemas.microsoft.com/office/drawing/2014/main" id="{8AAEBE79-A4CC-27A0-A82C-3DFDB8D7C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-2726" b="13864"/>
          <a:stretch/>
        </p:blipFill>
        <p:spPr>
          <a:xfrm>
            <a:off x="318052" y="5778939"/>
            <a:ext cx="13397935" cy="79370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178825" y="915277"/>
            <a:ext cx="6841433" cy="45910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8 out of 10 people in the United States experience back problems at least one or more times.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0" marR="0" lvl="0" indent="0" algn="l" defTabSz="457151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1. </a:t>
            </a:r>
            <a:r>
              <a:rPr lang="en-US" sz="24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https://</a:t>
            </a:r>
            <a:r>
              <a:rPr lang="en-US" sz="240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bit.ly</a:t>
            </a:r>
            <a:r>
              <a:rPr lang="en-US" sz="24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/4cCO5S2.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817924" y="807708"/>
            <a:ext cx="0" cy="887300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178567" y="117856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1478</TotalTime>
  <Words>25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28</cp:revision>
  <dcterms:created xsi:type="dcterms:W3CDTF">2024-02-22T20:19:10Z</dcterms:created>
  <dcterms:modified xsi:type="dcterms:W3CDTF">2024-08-21T14:12:55Z</dcterms:modified>
  <cp:category/>
</cp:coreProperties>
</file>