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1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74D-DB54-E645-A9C2-DA9399B124D7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2767-C1CF-2D4F-8247-B300575D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www.freepik.com</a:t>
            </a:r>
            <a:r>
              <a:rPr lang="en-US" dirty="0"/>
              <a:t>/free-photo/back-pain_905653.htm#fromView=</a:t>
            </a:r>
            <a:r>
              <a:rPr lang="en-US" dirty="0" err="1"/>
              <a:t>search&amp;page</a:t>
            </a:r>
            <a:r>
              <a:rPr lang="en-US" dirty="0"/>
              <a:t>=1&amp;position=10&amp;uuid=876a3969-06b7-4e31-a958-627d247d0b17.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52767-C1CF-2D4F-8247-B300575D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84271-B78F-1840-9642-E3DB47F6D3C8}"/>
              </a:ext>
            </a:extLst>
          </p:cNvPr>
          <p:cNvSpPr/>
          <p:nvPr userDrawn="1"/>
        </p:nvSpPr>
        <p:spPr>
          <a:xfrm>
            <a:off x="32997" y="2"/>
            <a:ext cx="5274499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9" name="Manual Input 8">
            <a:extLst>
              <a:ext uri="{FF2B5EF4-FFF2-40B4-BE49-F238E27FC236}">
                <a16:creationId xmlns:a16="http://schemas.microsoft.com/office/drawing/2014/main" id="{B40D75F6-4292-544A-BA89-3D30C0E16207}"/>
              </a:ext>
            </a:extLst>
          </p:cNvPr>
          <p:cNvSpPr/>
          <p:nvPr userDrawn="1"/>
        </p:nvSpPr>
        <p:spPr>
          <a:xfrm>
            <a:off x="32997" y="4945777"/>
            <a:ext cx="5274499" cy="8770221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337849" y="915276"/>
            <a:ext cx="7040218" cy="63402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 percentage of adults with back pain increases with age.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1</a:t>
            </a: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28.4% for 18–29 years-old</a:t>
            </a:r>
          </a:p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35.2% for 30–44 years-old </a:t>
            </a:r>
          </a:p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44.3% for 45–64 years-old</a:t>
            </a:r>
          </a:p>
          <a:p>
            <a:pPr marL="571500" indent="-5715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45.6% for those aged 65 &amp; over.</a:t>
            </a: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2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2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2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/3RSZLHT</a:t>
            </a:r>
            <a:endParaRPr lang="en-US" sz="42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976948" y="807708"/>
            <a:ext cx="0" cy="72429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2726F2-3133-D945-F890-3E395A1D08B5}"/>
              </a:ext>
            </a:extLst>
          </p:cNvPr>
          <p:cNvSpPr txBox="1"/>
          <p:nvPr userDrawn="1"/>
        </p:nvSpPr>
        <p:spPr>
          <a:xfrm rot="16200000">
            <a:off x="-1664759" y="3734033"/>
            <a:ext cx="447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Image by shayne_ch13 at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Freepik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298344-4734-294E-A2FE-829B39D5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3602"/>
          <a:stretch/>
        </p:blipFill>
        <p:spPr>
          <a:xfrm>
            <a:off x="0" y="1649896"/>
            <a:ext cx="6951918" cy="120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7729502" y="9183272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1558</TotalTime>
  <Words>39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30</cp:revision>
  <dcterms:created xsi:type="dcterms:W3CDTF">2024-02-22T20:19:10Z</dcterms:created>
  <dcterms:modified xsi:type="dcterms:W3CDTF">2024-07-09T14:31:37Z</dcterms:modified>
  <cp:category/>
</cp:coreProperties>
</file>