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5"/>
    <p:restoredTop sz="93475"/>
  </p:normalViewPr>
  <p:slideViewPr>
    <p:cSldViewPr snapToGrid="0" snapToObjects="1">
      <p:cViewPr varScale="1">
        <p:scale>
          <a:sx n="59" d="100"/>
          <a:sy n="59" d="100"/>
        </p:scale>
        <p:origin x="28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99F11-9BEC-124D-A999-0BAA69A169EE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F3ABE-A04C-5841-AAD9-FA0F8FAC2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at https://</a:t>
            </a:r>
            <a:r>
              <a:rPr lang="en-US" dirty="0" err="1"/>
              <a:t>pixabay.com</a:t>
            </a:r>
            <a:r>
              <a:rPr lang="en-US" dirty="0"/>
              <a:t>/photos/surgery-hospital-doctor-care-1822458/.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F3ABE-A04C-5841-AAD9-FA0F8FAC2E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surgeons in a operating room&#10;&#10;Description automatically generated">
            <a:extLst>
              <a:ext uri="{FF2B5EF4-FFF2-40B4-BE49-F238E27FC236}">
                <a16:creationId xmlns:a16="http://schemas.microsoft.com/office/drawing/2014/main" id="{570AAC7D-B8BF-F89C-BF39-C353757F5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11520" b="20907"/>
          <a:stretch/>
        </p:blipFill>
        <p:spPr>
          <a:xfrm>
            <a:off x="318052" y="1"/>
            <a:ext cx="13397939" cy="717605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178056" y="7835006"/>
            <a:ext cx="6806424" cy="4330493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The first total disc replacement surgery with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was performed in the early 1990’s in France.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That’s over 30 years of clinical success.</a:t>
            </a:r>
            <a:endParaRPr lang="en-US" sz="36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817924" y="5558613"/>
            <a:ext cx="0" cy="634846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9310B70-D7E6-1E4D-899F-14BE6E66C8BB}"/>
              </a:ext>
            </a:extLst>
          </p:cNvPr>
          <p:cNvSpPr txBox="1"/>
          <p:nvPr userDrawn="1"/>
        </p:nvSpPr>
        <p:spPr>
          <a:xfrm>
            <a:off x="556590" y="12908287"/>
            <a:ext cx="12920869" cy="63610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457151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Tropiano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P, Huang RC, Girardi FP,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Cammisa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FP Jr,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Marnay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T. Lumbar total disc replacement. Seven to eleven-year follow-up. J Bone Joint Surg Am. 2005 Mar;87(3):490-6.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doi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: 10.2106/JBJS.C.01345. PMID: 15741612.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212385" y="8128001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1530</TotalTime>
  <Words>17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40</cp:revision>
  <dcterms:created xsi:type="dcterms:W3CDTF">2024-02-22T20:19:10Z</dcterms:created>
  <dcterms:modified xsi:type="dcterms:W3CDTF">2024-12-03T15:46:35Z</dcterms:modified>
  <cp:category/>
</cp:coreProperties>
</file>